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800" b="1" spc="0">
                <a:solidFill>
                  <a:srgbClr val="222222"/>
                </a:solidFill>
                <a:latin typeface="Calibri"/>
              </a:rPr>
              <a:t>Adobe Crafts for Seniors Kit</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5 STEPS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5</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5</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5</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Crafts for Seniors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Custom Kit Instructions</a:t>
            </a:r>
          </a:p>
          <a:p>
            <a:pPr/>
            <a:r>
              <a:rPr lang="en-US" sz="1400" b="0" spc="0">
                <a:solidFill>
                  <a:srgbClr val="444444"/>
                </a:solidFill>
                <a:latin typeface="Calibri"/>
              </a:rPr>
              <a:t>Your Crafts for Seniors kit includes three projects that will brighten the days of older adults served by nonprofits. Please return each project in its own Ziploc bag so we can share them easily with different organizations.</a:t>
            </a:r>
          </a:p>
          <a:p>
            <a:pPr/>
            <a:r>
              <a:rPr lang="en-US" sz="1400" b="0" spc="0">
                <a:solidFill>
                  <a:srgbClr val="444444"/>
                </a:solidFill>
                <a:latin typeface="Calibri"/>
              </a:rPr>
              <a:t>Craft #1: Create Origami</a:t>
            </a:r>
          </a:p>
          <a:p>
            <a:pPr/>
            <a:r>
              <a:rPr lang="en-US" sz="1400" b="0" spc="0">
                <a:solidFill>
                  <a:srgbClr val="444444"/>
                </a:solidFill>
                <a:latin typeface="Calibri"/>
              </a:rPr>
              <a:t>Please make at least 15 Korean hanbok by following the instructions in one of the YouTube videos below (or you may also use other instructions that you find).</a:t>
            </a:r>
          </a:p>
          <a:p>
            <a:pPr/>
            <a:r>
              <a:rPr lang="en-US" sz="1400" b="0" spc="0">
                <a:solidFill>
                  <a:srgbClr val="444444"/>
                </a:solidFill>
                <a:latin typeface="Calibri"/>
              </a:rPr>
              <a:t>Instruction Link 1</a:t>
            </a:r>
          </a:p>
          <a:p>
            <a:pPr/>
            <a:r>
              <a:rPr lang="en-US" sz="1400" b="0" spc="0">
                <a:solidFill>
                  <a:srgbClr val="444444"/>
                </a:solidFill>
                <a:latin typeface="Calibri"/>
              </a:rPr>
              <a:t>Instruction Link 2</a:t>
            </a:r>
          </a:p>
          <a:p>
            <a:pPr/>
            <a:r>
              <a:rPr lang="en-US" sz="1400" b="0" spc="0">
                <a:solidFill>
                  <a:srgbClr val="444444"/>
                </a:solidFill>
                <a:latin typeface="Calibri"/>
              </a:rPr>
              <a:t>PDF Instructions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5</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Crafts for Seniors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With the remaining origami paper, please feel free to make whatever you would like to donate. You can look online for instructions and also watch YouTube and other videos. Please put all of your origami items together in one ziploc bag when you return the kit.</a:t>
            </a:r>
          </a:p>
          <a:p>
            <a:pPr/>
            <a:r>
              <a:rPr lang="en-US" sz="1400" b="0" spc="0">
                <a:solidFill>
                  <a:srgbClr val="444444"/>
                </a:solidFill>
                <a:latin typeface="Calibri"/>
              </a:rPr>
              <a:t>Craft #2: Decorate Bookmarks</a:t>
            </a:r>
          </a:p>
          <a:p>
            <a:pPr/>
            <a:r>
              <a:rPr lang="en-US" sz="1400" b="0" spc="0">
                <a:solidFill>
                  <a:srgbClr val="444444"/>
                </a:solidFill>
                <a:latin typeface="Calibri"/>
              </a:rPr>
              <a:t>Please decorate the paper inserts and then place them in the plastic sleeves. You may use the included stickers, pens, and/or your own art supplies. Please put all of the bookmarks together in one ziploc bag when you return the kit.</a:t>
            </a:r>
          </a:p>
          <a:p>
            <a:pPr/>
            <a:r>
              <a:rPr lang="en-US" sz="1400" b="0" spc="0">
                <a:solidFill>
                  <a:srgbClr val="444444"/>
                </a:solidFill>
                <a:latin typeface="Calibri"/>
              </a:rPr>
              <a:t>Craft #3: Make Cards</a:t>
            </a:r>
          </a:p>
          <a:p>
            <a:pPr/>
            <a:r>
              <a:rPr lang="en-US" sz="1400" b="0" spc="0">
                <a:solidFill>
                  <a:srgbClr val="444444"/>
                </a:solidFill>
                <a:latin typeface="Calibri"/>
              </a:rPr>
              <a:t>Please write a friendly note or make a general holiday card. Please do not include religious or political messages. You may use the included stickers, pens, and/or your own art supplies. You can also make something with the origami paper and glue/tape it to a card. Please put all of the cards together in one ziploc bag when you return the kit.</a:t>
            </a:r>
          </a:p>
          <a:p>
            <a:pPr/>
            <a:r>
              <a:rPr lang="en-US" sz="1400" b="0" spc="0">
                <a:solidFill>
                  <a:srgbClr val="444444"/>
                </a:solidFill>
                <a:latin typeface="Calibri"/>
              </a:rPr>
              <a:t>Decorate the ziplock bags (optional)</a:t>
            </a:r>
          </a:p>
          <a:p>
            <a:pPr/>
            <a:r>
              <a:rPr lang="en-US" sz="1400" b="0" spc="0">
                <a:solidFill>
                  <a:srgbClr val="444444"/>
                </a:solidFill>
                <a:latin typeface="Calibri"/>
              </a:rPr>
              <a:t>Using the provided supplies to decorate the 3 ziplock bags.</a:t>
            </a:r>
          </a:p>
          <a:p>
            <a:pPr/>
            <a:r>
              <a:rPr lang="en-US" sz="1400" b="0" spc="0">
                <a:solidFill>
                  <a:srgbClr val="444444"/>
                </a:solidFill>
                <a:latin typeface="Calibri"/>
              </a:rPr>
              <a:t>Pack your Crafts for Seniors Kit</a:t>
            </a:r>
          </a:p>
          <a:p>
            <a:pPr/>
            <a:r>
              <a:rPr lang="en-US" sz="1400" b="0" spc="0">
                <a:solidFill>
                  <a:srgbClr val="444444"/>
                </a:solidFill>
                <a:latin typeface="Calibri"/>
              </a:rPr>
              <a:t>Pack all the materials into the decorated plastic bags and put it back into the original box, being sure to separate the 3 crafts into the 3 bags.</a:t>
            </a:r>
          </a:p>
          <a:p>
            <a:pPr/>
            <a:r>
              <a:rPr lang="en-US" sz="1400" b="0" spc="0">
                <a:solidFill>
                  <a:srgbClr val="444444"/>
                </a:solidFill>
                <a:latin typeface="Calibri"/>
              </a:rPr>
              <a:t>• Please only include items that are UNOPENED and UNUSED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5</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5</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Adobe Crafts for Seniors Kit</dc:title>
  <dc:creator>Project Helping</dc:creator>
  <cp:lastModifiedBy>Project Helping</cp:lastModifiedBy>
  <dcterms:created xsi:type="dcterms:W3CDTF">2026-05-04T18:08:57Z</dcterms:created>
  <dcterms:modified xsi:type="dcterms:W3CDTF">2026-05-04T18:08:57Z</dcterms:modified>
</cp:coreProperties>
</file>