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7.png"/><Relationship Id="rId2" Type="http://schemas.openxmlformats.org/officeDocument/2006/relationships/image" Target="../media/image8.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8D8F93"/>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8D8F93"/>
          </a:solidFill>
          <a:ln>
            <a:noFill/>
          </a:ln>
        </p:spPr>
        <p:txBody>
          <a:bodyPr anchor="ctr" wrap="none" lIns="91440" rIns="91440" tIns="0" bIns="0"/>
          <a:lstStyle/>
          <a:p>
            <a:pPr algn="ctr"/>
            <a:r>
              <a:rPr lang="en-US" sz="1000" b="1">
                <a:solidFill>
                  <a:srgbClr val="FFFFFF"/>
                </a:solidFill>
              </a:rPr>
              <a:t>CUSTOM</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2600" b="1" spc="0">
                <a:solidFill>
                  <a:srgbClr val="222222"/>
                </a:solidFill>
                <a:latin typeface="Calibri"/>
              </a:rPr>
              <a:t>Allstate &amp;#8211; Back to School Backpack</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8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8D8F93"/>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8</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Luggage Tag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8D8F93"/>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8</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Back to School [Max]</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of the materials into the backpack</a:t>
            </a:r>
          </a:p>
          <a:p>
            <a:pPr/>
            <a:r>
              <a:rPr lang="en-US" sz="1400" b="0" spc="0">
                <a:solidFill>
                  <a:srgbClr val="444444"/>
                </a:solidFill>
                <a:latin typeface="Calibri"/>
              </a:rPr>
              <a:t>• Please only include items that are UNOPENED and UNUSED</a:t>
            </a:r>
          </a:p>
          <a:p>
            <a:pPr/>
            <a:r>
              <a:rPr lang="en-US" sz="1400" b="0" spc="0">
                <a:solidFill>
                  <a:srgbClr val="444444"/>
                </a:solidFill>
                <a:latin typeface="Calibri"/>
              </a:rPr>
              <a:t>• Add any optional items you would like.</a:t>
            </a:r>
          </a:p>
          <a:p>
            <a:pPr/>
            <a:r>
              <a:rPr lang="en-US" sz="1400" b="0" spc="0">
                <a:solidFill>
                  <a:srgbClr val="444444"/>
                </a:solidFill>
                <a:latin typeface="Calibri"/>
              </a:rPr>
              <a:t>Optional Items to Add:</a:t>
            </a:r>
          </a:p>
          <a:p>
            <a:pPr/>
            <a:r>
              <a:rPr lang="en-US" sz="1400" b="0" spc="0">
                <a:solidFill>
                  <a:srgbClr val="444444"/>
                </a:solidFill>
                <a:latin typeface="Calibri"/>
              </a:rPr>
              <a:t>• School supplies (flashcards, pens, pencils, sticky notes, folders, etc.)</a:t>
            </a:r>
          </a:p>
          <a:p>
            <a:pPr/>
            <a:r>
              <a:rPr lang="en-US" sz="1400" b="0" spc="0">
                <a:solidFill>
                  <a:srgbClr val="444444"/>
                </a:solidFill>
                <a:latin typeface="Calibri"/>
              </a:rPr>
              <a:t>• Books</a:t>
            </a:r>
          </a:p>
          <a:p>
            <a:pPr/>
            <a:r>
              <a:rPr lang="en-US" sz="1400" b="0" spc="0">
                <a:solidFill>
                  <a:srgbClr val="444444"/>
                </a:solidFill>
                <a:latin typeface="Calibri"/>
              </a:rPr>
              <a:t>• Hygiene items</a:t>
            </a:r>
          </a:p>
          <a:p>
            <a:pPr/>
            <a:r>
              <a:rPr lang="en-US" sz="1400" b="0" spc="0">
                <a:solidFill>
                  <a:srgbClr val="444444"/>
                </a:solidFill>
                <a:latin typeface="Calibri"/>
              </a:rPr>
              <a:t>• Self-care items</a:t>
            </a:r>
          </a:p>
          <a:p>
            <a:pPr/>
            <a:r>
              <a:rPr lang="en-US" sz="1400" b="0" spc="0">
                <a:solidFill>
                  <a:srgbClr val="444444"/>
                </a:solidFill>
                <a:latin typeface="Calibri"/>
              </a:rPr>
              <a:t>Items not to include:</a:t>
            </a:r>
          </a:p>
          <a:p>
            <a:pPr/>
            <a:r>
              <a:rPr lang="en-US" sz="1400" b="0" spc="0">
                <a:solidFill>
                  <a:srgbClr val="444444"/>
                </a:solidFill>
                <a:latin typeface="Calibri"/>
              </a:rPr>
              <a:t>• Perishable items</a:t>
            </a:r>
          </a:p>
          <a:p>
            <a:pPr/>
            <a:r>
              <a:rPr lang="en-US" sz="1400" b="0" spc="0">
                <a:solidFill>
                  <a:srgbClr val="444444"/>
                </a:solidFill>
                <a:latin typeface="Calibri"/>
              </a:rPr>
              <a:t>• Sharp objects</a:t>
            </a:r>
          </a:p>
          <a:p>
            <a:pPr/>
            <a:r>
              <a:rPr lang="en-US" sz="1400" b="0" spc="0">
                <a:solidFill>
                  <a:srgbClr val="444444"/>
                </a:solidFill>
                <a:latin typeface="Calibri"/>
              </a:rPr>
              <a:t>• Nut food products</a:t>
            </a:r>
          </a:p>
          <a:p>
            <a:pPr/>
            <a:r>
              <a:rPr lang="en-US" sz="1400" b="0" spc="0">
                <a:solidFill>
                  <a:srgbClr val="444444"/>
                </a:solidFill>
                <a:latin typeface="Calibri"/>
              </a:rPr>
              <a:t>• Religious or political items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8D8F93"/>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8</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8D8F93"/>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8</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8D8F93"/>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8</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8D8F93"/>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8</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Back to School [Max]</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The average American family spends nearly $700 on the back-to-school season for one child. Such costs threaten to overwhelm many families with lower incomes. With the growing expectation that kids will have access to technology at home, some cost projections are even higher. This sometimes puts pressure on teachers to buy and provide school supplies out of their own pockets.</a:t>
            </a:r>
          </a:p>
          <a:p>
            <a:pPr/>
            <a:r>
              <a:rPr lang="en-US" sz="1400" b="0" spc="0">
                <a:solidFill>
                  <a:srgbClr val="444444"/>
                </a:solidFill>
                <a:latin typeface="Calibri"/>
              </a:rPr>
              <a:t>Create and personalize a Kynd Kit to provide children in need with a brand-new backpack filled with school supplies and self-care essentials.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8D8F93"/>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8</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8D8F93"/>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8</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8D8F93"/>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8</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Build a Fidget Keychain</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key chain and silicone beads to create a fidget key chain. This makes a fun, soothing tool for someone who could use a little calm and kyndness on the go.</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8D8F93"/>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8</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Build a Fidget Keychain (continued)</a:t>
            </a:r>
          </a:p>
        </p:txBody>
      </p:sp>
      <p:pic>
        <p:nvPicPr>
          <p:cNvPr id="104" name="ExtraImage1"/>
          <p:cNvPicPr>
            <a:picLocks noChangeAspect="1"/>
          </p:cNvPicPr>
          <p:nvPr/>
        </p:nvPicPr>
        <p:blipFill>
          <a:blip r:embed="rId1"/>
          <a:stretch>
            <a:fillRect/>
          </a:stretch>
        </p:blipFill>
        <p:spPr>
          <a:xfrm>
            <a:off x="1028700" y="1297280"/>
            <a:ext cx="3200400" cy="3200400"/>
          </a:xfrm>
          <a:prstGeom prst="rect">
            <a:avLst/>
          </a:prstGeom>
        </p:spPr>
      </p:pic>
      <p:pic>
        <p:nvPicPr>
          <p:cNvPr id="105" name="ExtraImage2"/>
          <p:cNvPicPr>
            <a:picLocks noChangeAspect="1"/>
          </p:cNvPicPr>
          <p:nvPr/>
        </p:nvPicPr>
        <p:blipFill>
          <a:blip r:embed="rId2"/>
          <a:stretch>
            <a:fillRect/>
          </a:stretch>
        </p:blipFill>
        <p:spPr>
          <a:xfrm>
            <a:off x="5014900" y="1297280"/>
            <a:ext cx="3200400" cy="32004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8D8F93"/>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8</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Luggage Tag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Cut one of the blank cards to fit the luggage tag. Write an encouraging message, put it inside the luggage tag, and attach it to the outside of the backpack.</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12</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Allstate &amp;#8211; Back to School Backpack</dc:title>
  <dc:creator>Project Helping</dc:creator>
  <cp:lastModifiedBy>Project Helping</cp:lastModifiedBy>
  <dcterms:created xsi:type="dcterms:W3CDTF">2026-05-21T17:10:53Z</dcterms:created>
  <dcterms:modified xsi:type="dcterms:W3CDTF">2026-05-21T17:10:53Z</dcterms:modified>
</cp:coreProperties>
</file>