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Autism Support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10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Sensory Tube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Materials</a:t>
            </a:r>
          </a:p>
          <a:p>
            <a:pPr/>
            <a:r>
              <a:rPr lang="en-US" sz="1400" b="0" spc="0">
                <a:solidFill>
                  <a:srgbClr val="444444"/>
                </a:solidFill>
                <a:latin typeface="Calibri"/>
              </a:rPr>
              <a:t>• Glue</a:t>
            </a:r>
          </a:p>
          <a:p>
            <a:pPr/>
            <a:r>
              <a:rPr lang="en-US" sz="1400" b="0" spc="0">
                <a:solidFill>
                  <a:srgbClr val="444444"/>
                </a:solidFill>
                <a:latin typeface="Calibri"/>
              </a:rPr>
              <a:t>• Glitter</a:t>
            </a:r>
          </a:p>
          <a:p>
            <a:pPr/>
            <a:r>
              <a:rPr lang="en-US" sz="1400" b="0" spc="0">
                <a:solidFill>
                  <a:srgbClr val="444444"/>
                </a:solidFill>
                <a:latin typeface="Calibri"/>
              </a:rPr>
              <a:t>• Food Coloring</a:t>
            </a:r>
          </a:p>
          <a:p>
            <a:pPr/>
            <a:r>
              <a:rPr lang="en-US" sz="1400" b="0" spc="0">
                <a:solidFill>
                  <a:srgbClr val="444444"/>
                </a:solidFill>
                <a:latin typeface="Calibri"/>
              </a:rPr>
              <a:t>• Sensory Tube and Cap</a:t>
            </a:r>
          </a:p>
          <a:p>
            <a:pPr/>
            <a:r>
              <a:rPr lang="en-US" sz="1400" b="0" spc="0">
                <a:solidFill>
                  <a:srgbClr val="444444"/>
                </a:solidFill>
                <a:latin typeface="Calibri"/>
              </a:rPr>
              <a:t>• Water</a:t>
            </a:r>
          </a:p>
          <a:p>
            <a:pPr/>
            <a:r>
              <a:rPr lang="en-US" sz="1400" b="0" spc="0">
                <a:solidFill>
                  <a:srgbClr val="444444"/>
                </a:solidFill>
                <a:latin typeface="Calibri"/>
              </a:rPr>
              <a:t>Assemble the Sensory Tube</a:t>
            </a:r>
          </a:p>
          <a:p>
            <a:pPr/>
            <a:r>
              <a:rPr lang="en-US" sz="1400" b="0" spc="0">
                <a:solidFill>
                  <a:srgbClr val="444444"/>
                </a:solidFill>
                <a:latin typeface="Calibri"/>
              </a:rPr>
              <a:t>• Add glitter to the sensory tube (as much as you'd like)</a:t>
            </a:r>
          </a:p>
          <a:p>
            <a:pPr/>
            <a:r>
              <a:rPr lang="en-US" sz="1400" b="0" spc="0">
                <a:solidFill>
                  <a:srgbClr val="444444"/>
                </a:solidFill>
                <a:latin typeface="Calibri"/>
              </a:rPr>
              <a:t>• Add 3-5 drops of food coloring (too much will make the glitter hard to see)</a:t>
            </a:r>
          </a:p>
          <a:p>
            <a:pPr/>
            <a:r>
              <a:rPr lang="en-US" sz="1400" b="0" spc="0">
                <a:solidFill>
                  <a:srgbClr val="444444"/>
                </a:solidFill>
                <a:latin typeface="Calibri"/>
              </a:rPr>
              <a:t>• Fill the tube with water</a:t>
            </a:r>
          </a:p>
          <a:p>
            <a:pPr/>
            <a:r>
              <a:rPr lang="en-US" sz="1400" b="0" spc="0">
                <a:solidFill>
                  <a:srgbClr val="444444"/>
                </a:solidFill>
                <a:latin typeface="Calibri"/>
              </a:rPr>
              <a:t>• Squeeze in a dab of glue</a:t>
            </a:r>
          </a:p>
          <a:p>
            <a:pPr/>
            <a:r>
              <a:rPr lang="en-US" sz="1400" b="0" spc="0">
                <a:solidFill>
                  <a:srgbClr val="444444"/>
                </a:solidFill>
                <a:latin typeface="Calibri"/>
              </a:rPr>
              <a:t>• Line the cap with glue to seal the sensory tube</a:t>
            </a:r>
          </a:p>
          <a:p>
            <a:pPr/>
            <a:r>
              <a:rPr lang="en-US" sz="1400" b="0" spc="0">
                <a:solidFill>
                  <a:srgbClr val="444444"/>
                </a:solidFill>
                <a:latin typeface="Calibri"/>
              </a:rPr>
              <a:t>• Give the sensory tube a good shake to mix it all up</a:t>
            </a:r>
          </a:p>
          <a:p>
            <a:pPr/>
            <a:r>
              <a:rPr lang="en-US" sz="1400" b="0" spc="0">
                <a:solidFill>
                  <a:srgbClr val="444444"/>
                </a:solidFill>
                <a:latin typeface="Calibri"/>
              </a:rPr>
              <a:t>• Add the completed sensory tube to the mini plastic bag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Box</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box. Make it fun and colorful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Box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Autism Support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You have created one completed kit for a child with autism and one kit for their caregiver. Below is a list of optional items you can include in each bag.</a:t>
            </a:r>
          </a:p>
          <a:p>
            <a:pPr/>
            <a:r>
              <a:rPr lang="en-US" sz="1400" b="0" spc="0">
                <a:solidFill>
                  <a:srgbClr val="444444"/>
                </a:solidFill>
                <a:latin typeface="Calibri"/>
              </a:rPr>
              <a:t>Optional items to add (child's bag):</a:t>
            </a:r>
          </a:p>
          <a:p>
            <a:pPr/>
            <a:r>
              <a:rPr lang="en-US" sz="1400" b="0" spc="0">
                <a:solidFill>
                  <a:srgbClr val="444444"/>
                </a:solidFill>
                <a:latin typeface="Calibri"/>
              </a:rPr>
              <a:t>• A card written to the child</a:t>
            </a:r>
          </a:p>
          <a:p>
            <a:pPr/>
            <a:r>
              <a:rPr lang="en-US" sz="1400" b="0" spc="0">
                <a:solidFill>
                  <a:srgbClr val="444444"/>
                </a:solidFill>
                <a:latin typeface="Calibri"/>
              </a:rPr>
              <a:t>• Scratch coloring pad/Tic Tac Toe game (other game items)</a:t>
            </a:r>
          </a:p>
          <a:p>
            <a:pPr/>
            <a:r>
              <a:rPr lang="en-US" sz="1400" b="0" spc="0">
                <a:solidFill>
                  <a:srgbClr val="444444"/>
                </a:solidFill>
                <a:latin typeface="Calibri"/>
              </a:rPr>
              <a:t>• Kid's coloring book and crayons</a:t>
            </a:r>
          </a:p>
          <a:p>
            <a:pPr/>
            <a:r>
              <a:rPr lang="en-US" sz="1400" b="0" spc="0">
                <a:solidFill>
                  <a:srgbClr val="444444"/>
                </a:solidFill>
                <a:latin typeface="Calibri"/>
              </a:rPr>
              <a:t>• Sensory items (sensory noodle, sensory tube, Silly Putty/Play-Doh, fidget toys)</a:t>
            </a:r>
          </a:p>
          <a:p>
            <a:pPr/>
            <a:r>
              <a:rPr lang="en-US" sz="1400" b="0" spc="0">
                <a:solidFill>
                  <a:srgbClr val="444444"/>
                </a:solidFill>
                <a:latin typeface="Calibri"/>
              </a:rPr>
              <a:t>Optional items to add (caregiver's bag):</a:t>
            </a:r>
          </a:p>
          <a:p>
            <a:pPr/>
            <a:r>
              <a:rPr lang="en-US" sz="1400" b="0" spc="0">
                <a:solidFill>
                  <a:srgbClr val="444444"/>
                </a:solidFill>
                <a:latin typeface="Calibri"/>
              </a:rPr>
              <a:t>• Card written for the caregiver</a:t>
            </a:r>
          </a:p>
          <a:p>
            <a:pPr/>
            <a:r>
              <a:rPr lang="en-US" sz="1400" b="0" spc="0">
                <a:solidFill>
                  <a:srgbClr val="444444"/>
                </a:solidFill>
                <a:latin typeface="Calibri"/>
              </a:rPr>
              <a:t>• Puzzle book</a:t>
            </a:r>
          </a:p>
          <a:p>
            <a:pPr/>
            <a:r>
              <a:rPr lang="en-US" sz="1400" b="0" spc="0">
                <a:solidFill>
                  <a:srgbClr val="444444"/>
                </a:solidFill>
                <a:latin typeface="Calibri"/>
              </a:rPr>
              <a:t>• Adult coloring book and colored pencils</a:t>
            </a:r>
          </a:p>
          <a:p>
            <a:pPr/>
            <a:r>
              <a:rPr lang="en-US" sz="1400" b="0" spc="0">
                <a:solidFill>
                  <a:srgbClr val="444444"/>
                </a:solidFill>
                <a:latin typeface="Calibri"/>
              </a:rPr>
              <a:t>• Autism caregiver mental health resource guide</a:t>
            </a:r>
          </a:p>
          <a:p>
            <a:pPr/>
            <a:r>
              <a:rPr lang="en-US" sz="1400" b="0" spc="0">
                <a:solidFill>
                  <a:srgbClr val="444444"/>
                </a:solidFill>
                <a:latin typeface="Calibri"/>
              </a:rPr>
              <a:t>• Notebook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Autism Support Kit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Self-care items (shower steamer, lotion, stress dice, sheet mask)</a:t>
            </a:r>
          </a:p>
          <a:p>
            <a:pPr/>
            <a:r>
              <a:rPr lang="en-US" sz="1400" b="0" spc="0">
                <a:solidFill>
                  <a:srgbClr val="444444"/>
                </a:solidFill>
                <a:latin typeface="Calibri"/>
              </a:rPr>
              <a:t>• Affirmation card</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Autism Support [Plus]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Autism Sensory Support [Plus]</a:t>
            </a:r>
          </a:p>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In 2023, the CDC reported that approximately 1 in 36 children in the U.S. is diagnosed with an autism spectrum disorder. Boys are four times more likely to be diagnosed with autism than girls.</a:t>
            </a:r>
          </a:p>
          <a:p>
            <a:pPr/>
            <a:r>
              <a:rPr lang="en-US" sz="1400" b="0" spc="0">
                <a:solidFill>
                  <a:srgbClr val="444444"/>
                </a:solidFill>
                <a:latin typeface="Calibri"/>
              </a:rPr>
              <a:t>On average, autism costs an estimated $60,000 a year through childhood, with the bulk of the costs in special services and lost wages related to increased demands on one or both parents. Costs increase with the occurrence of intellectual disability.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Autism Support [Plus]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This Kynd Kit includes materials to make a care package for a child with autism and one for a parent or caregiver of an autistic child.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18</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Autism Support [Plus]</dc:title>
  <dc:creator>Project Helping</dc:creator>
  <cp:lastModifiedBy>Project Helping</cp:lastModifiedBy>
  <dcterms:created xsi:type="dcterms:W3CDTF">2026-05-04T17:45:44Z</dcterms:created>
  <dcterms:modified xsi:type="dcterms:W3CDTF">2026-05-04T17:45:44Z</dcterms:modified>
</cp:coreProperties>
</file>