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Master"/>
  </p:sldMasterIdLst>
  <p:sldIdLst>
    <p:sldId id="256" r:id="rIdSld1"/>
    <p:sldId id="257" r:id="rIdSld2"/>
    <p:sldId id="258" r:id="rIdSld3"/>
    <p:sldId id="259" r:id="rIdSld4"/>
    <p:sldId id="260" r:id="rIdSld5"/>
    <p:sldId id="261" r:id="rIdSld6"/>
    <p:sldId id="262" r:id="rIdSld7"/>
    <p:sldId id="263" r:id="rIdSld8"/>
    <p:sldId id="264" r:id="rIdSld9"/>
    <p:sldId id="265" r:id="rIdSld10"/>
    <p:sldId id="266" r:id="rIdSld11"/>
  </p:sldIdLst>
  <p:sldSz cx="9144000" cy="5143500" type="screen16x9"/>
  <p:notesSz cx="6858000" cy="9144000"/>
  <p:defaultTextStyle>
    <a:defPPr>
      <a:defRPr lang="en-US"/>
    </a:defPPr>
    <a:lvl1pPr>
      <a:defRPr lang="en-US"/>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p:defaultTextStyle>
</p:presentation>
</file>

<file path=ppt/_rels/presentation.xml.rels><?xml version="1.0" encoding="UTF-8" standalone="yes"?>
<Relationships xmlns="http://schemas.openxmlformats.org/package/2006/relationships"><Relationship Id="rIdMaster" Type="http://schemas.openxmlformats.org/officeDocument/2006/relationships/slideMaster" Target="slideMasters/slideMaster1.xml"/><Relationship Id="rIdTheme" Type="http://schemas.openxmlformats.org/officeDocument/2006/relationships/theme" Target="theme/theme1.xml"/><Relationship Id="rIdSld1" Type="http://schemas.openxmlformats.org/officeDocument/2006/relationships/slide" Target="slides/slide1.xml"/><Relationship Id="rIdSld2" Type="http://schemas.openxmlformats.org/officeDocument/2006/relationships/slide" Target="slides/slide2.xml"/><Relationship Id="rIdSld3" Type="http://schemas.openxmlformats.org/officeDocument/2006/relationships/slide" Target="slides/slide3.xml"/><Relationship Id="rIdSld4" Type="http://schemas.openxmlformats.org/officeDocument/2006/relationships/slide" Target="slides/slide4.xml"/><Relationship Id="rIdSld5" Type="http://schemas.openxmlformats.org/officeDocument/2006/relationships/slide" Target="slides/slide5.xml"/><Relationship Id="rIdSld6" Type="http://schemas.openxmlformats.org/officeDocument/2006/relationships/slide" Target="slides/slide6.xml"/><Relationship Id="rIdSld7" Type="http://schemas.openxmlformats.org/officeDocument/2006/relationships/slide" Target="slides/slide7.xml"/><Relationship Id="rIdSld8" Type="http://schemas.openxmlformats.org/officeDocument/2006/relationships/slide" Target="slides/slide8.xml"/><Relationship Id="rIdSld9" Type="http://schemas.openxmlformats.org/officeDocument/2006/relationships/slide" Target="slides/slide9.xml"/><Relationship Id="rIdSld10" Type="http://schemas.openxmlformats.org/officeDocument/2006/relationships/slide" Target="slides/slide10.xml"/><Relationship Id="rIdSld11" Type="http://schemas.openxmlformats.org/officeDocument/2006/relationships/slide" Target="slides/slide11.xml"/></Relationships>
</file>

<file path=ppt/slideLayouts/_rels/slideLayout1.xml.rels><?xml version="1.0" encoding="UTF-8" standalone="yes"?>
<Relationships xmlns="http://schemas.openxmlformats.org/package/2006/relationships">
<Relationship Id="rIdMaster"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Layout1" Type="http://schemas.openxmlformats.org/officeDocument/2006/relationships/slideLayout" Target="../slideLayouts/slideLayout1.xml"/>
<Relationship Id="rIdTheme"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Layout1"/>
  </p:sldLayoutIdLst>
</p:sldMaster>
</file>

<file path=ppt/slides/_rels/slide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4.png"/></Relationships>
</file>

<file path=ppt/slides/_rels/slide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5.png"/></Relationships>
</file>

<file path=ppt/slides/_rels/slide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7.png"/></Relationships>
</file>

<file path=ppt/slides/_rels/slide9.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TypePill"/>
          <p:cNvSpPr/>
          <p:nvPr/>
        </p:nvSpPr>
        <p:spPr>
          <a:xfrm>
            <a:off x="457200" y="274320"/>
            <a:ext cx="1371600" cy="365760"/>
          </a:xfrm>
          <a:prstGeom prst="roundRect">
            <a:avLst>
              <a:gd name="adj" fmla="val 50000"/>
            </a:avLst>
          </a:prstGeom>
          <a:solidFill>
            <a:srgbClr val="DE3C7A"/>
          </a:solidFill>
          <a:ln>
            <a:noFill/>
          </a:ln>
        </p:spPr>
        <p:txBody>
          <a:bodyPr anchor="ctr" wrap="none" lIns="91440" rIns="91440" tIns="0" bIns="0"/>
          <a:lstStyle/>
          <a:p>
            <a:pPr algn="ctr"/>
            <a:r>
              <a:rPr lang="en-US" sz="1000" b="1">
                <a:solidFill>
                  <a:srgbClr val="FFFFFF"/>
                </a:solidFill>
              </a:rPr>
              <a:t>MAX</a:t>
            </a:r>
          </a:p>
        </p:txBody>
      </p:sp>
      <p:pic>
        <p:nvPicPr>
          <p:cNvPr id="103" name="HeroImage"/>
          <p:cNvPicPr>
            <a:picLocks noChangeAspect="1"/>
          </p:cNvPicPr>
          <p:nvPr/>
        </p:nvPicPr>
        <p:blipFill>
          <a:blip r:embed="rId1"/>
          <a:stretch>
            <a:fillRect/>
          </a:stretch>
        </p:blipFill>
        <p:spPr>
          <a:xfrm>
            <a:off x="4572000" y="1428527"/>
            <a:ext cx="4114800" cy="2286446"/>
          </a:xfrm>
          <a:prstGeom prst="rect">
            <a:avLst/>
          </a:prstGeom>
        </p:spPr>
      </p:pic>
      <p:sp>
        <p:nvSpPr>
          <p:cNvPr id="104" name="KitTitle"/>
          <p:cNvSpPr txBox="1"/>
          <p:nvPr/>
        </p:nvSpPr>
        <p:spPr>
          <a:xfrm>
            <a:off x="457200" y="1828800"/>
            <a:ext cx="3886200" cy="1828800"/>
          </a:xfrm>
          <a:prstGeom prst="rect">
            <a:avLst/>
          </a:prstGeom>
          <a:noFill/>
        </p:spPr>
        <p:txBody>
          <a:bodyPr wrap="square" rtlCol="0" anchor="t">
            <a:normAutofit fontScale="100000" lnSpcReduction="20000"/>
          </a:bodyPr>
          <a:lstStyle/>
          <a:p>
            <a:pPr/>
            <a:r>
              <a:rPr lang="en-US" sz="3400" b="1" spc="0">
                <a:solidFill>
                  <a:srgbClr val="222222"/>
                </a:solidFill>
                <a:latin typeface="Calibri"/>
              </a:rPr>
              <a:t>Baby Care Essentials Kit [Max]</a:t>
            </a:r>
          </a:p>
        </p:txBody>
      </p:sp>
      <p:sp>
        <p:nvSpPr>
          <p:cNvPr id="105" name="KitSubtitle"/>
          <p:cNvSpPr txBox="1"/>
          <p:nvPr/>
        </p:nvSpPr>
        <p:spPr>
          <a:xfrm>
            <a:off x="457200" y="3757600"/>
            <a:ext cx="3886200" cy="457200"/>
          </a:xfrm>
          <a:prstGeom prst="rect">
            <a:avLst/>
          </a:prstGeom>
          <a:noFill/>
        </p:spPr>
        <p:txBody>
          <a:bodyPr wrap="square" rtlCol="0" anchor="t">
            <a:normAutofit fontScale="100000" lnSpcReduction="20000"/>
          </a:bodyPr>
          <a:lstStyle/>
          <a:p>
            <a:pPr/>
            <a:r>
              <a:rPr lang="en-US" sz="1400" b="0" spc="50">
                <a:solidFill>
                  <a:srgbClr val="888888"/>
                </a:solidFill>
                <a:latin typeface="Calibri"/>
              </a:rPr>
              <a:t>8 STEPS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8</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Register My Kit (Optional)</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Register your kit. To register and track your kits, you must visit the online instructions. Registering your kit is optional.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8</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Thank You!</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When you build a Kynd Kit, you create layers of impact for yourself and the community. We appreciate your time and your support of our mission.</a:t>
            </a:r>
          </a:p>
          <a:p>
            <a:pPr/>
            <a:r>
              <a:rPr lang="en-US" sz="1400" b="0" spc="0">
                <a:solidFill>
                  <a:srgbClr val="444444"/>
                </a:solidFill>
                <a:latin typeface="Calibri"/>
              </a:rPr>
              <a:t>Cheers,</a:t>
            </a:r>
          </a:p>
          <a:p>
            <a:pPr/>
            <a:r>
              <a:rPr lang="en-US" sz="1400" b="0" spc="0">
                <a:solidFill>
                  <a:srgbClr val="444444"/>
                </a:solidFill>
                <a:latin typeface="Calibri"/>
              </a:rPr>
              <a:t>The Project Helping team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 OF 8</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About Project Helping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Kynd Kits are a program of Project Helping, a mental wellness nonprofit. Our mission is to make it ridiculously easy to volunteer because doing good is good for your mental wellness!</a:t>
            </a:r>
          </a:p>
          <a:p>
            <a:pPr/>
            <a:r>
              <a:rPr lang="en-US" sz="1400" b="0" spc="0">
                <a:solidFill>
                  <a:srgbClr val="444444"/>
                </a:solidFill>
                <a:latin typeface="Calibri"/>
              </a:rPr>
              <a:t>Learn More at ProjectHelping.org</a:t>
            </a:r>
          </a:p>
          <a:p>
            <a:pPr/>
            <a:r>
              <a:rPr lang="en-US" sz="1400" b="0" spc="0">
                <a:solidFill>
                  <a:srgbClr val="444444"/>
                </a:solidFill>
                <a:latin typeface="Calibri"/>
              </a:rPr>
              <a:t>When You Build a Kynd Kit - The Cycle of Impact</a:t>
            </a:r>
          </a:p>
        </p:txBody>
      </p:sp>
      <p:pic>
        <p:nvPicPr>
          <p:cNvPr id="105" name="StepImage"/>
          <p:cNvPicPr>
            <a:picLocks noChangeAspect="1"/>
          </p:cNvPicPr>
          <p:nvPr/>
        </p:nvPicPr>
        <p:blipFill>
          <a:blip r:embed="rId1"/>
          <a:stretch>
            <a:fillRect/>
          </a:stretch>
        </p:blipFill>
        <p:spPr>
          <a:xfrm>
            <a:off x="4663440" y="1473577"/>
            <a:ext cx="4023360" cy="219634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2 OF 8</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Tips for Building Your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Helpful Tip for Building Your Kynd Kit</a:t>
            </a:r>
          </a:p>
          <a:p>
            <a:pPr/>
            <a:r>
              <a:rPr lang="en-US" sz="1400" b="0" spc="0">
                <a:solidFill>
                  <a:srgbClr val="444444"/>
                </a:solidFill>
                <a:latin typeface="Calibri"/>
              </a:rPr>
              <a:t>• Avoid politics and religion entirely.</a:t>
            </a:r>
          </a:p>
          <a:p>
            <a:pPr/>
            <a:r>
              <a:rPr lang="en-US" sz="1400" b="0" spc="0">
                <a:solidFill>
                  <a:srgbClr val="444444"/>
                </a:solidFill>
                <a:latin typeface="Calibri"/>
              </a:rPr>
              <a:t>• Use appropriate humor.</a:t>
            </a:r>
          </a:p>
          <a:p>
            <a:pPr/>
            <a:r>
              <a:rPr lang="en-US" sz="1400" b="0" spc="0">
                <a:solidFill>
                  <a:srgbClr val="444444"/>
                </a:solidFill>
                <a:latin typeface="Calibri"/>
              </a:rPr>
              <a:t>• Can't think of what to write, draw a picture!</a:t>
            </a:r>
          </a:p>
          <a:p>
            <a:pPr/>
            <a:r>
              <a:rPr lang="en-US" sz="1400" b="0" spc="0">
                <a:solidFill>
                  <a:srgbClr val="444444"/>
                </a:solidFill>
                <a:latin typeface="Calibri"/>
              </a:rPr>
              <a:t>• Use words of affirmation!</a:t>
            </a:r>
          </a:p>
          <a:p>
            <a:pPr/>
            <a:r>
              <a:rPr lang="en-US" sz="1400" b="0" spc="0">
                <a:solidFill>
                  <a:srgbClr val="444444"/>
                </a:solidFill>
                <a:latin typeface="Calibri"/>
              </a:rPr>
              <a:t>• Place a piece of paper in any canvas bag before drawing on the outside. This way, the marker will not bleed through the other side of the bag.</a:t>
            </a:r>
          </a:p>
          <a:p>
            <a:pPr/>
            <a:r>
              <a:rPr lang="en-US" sz="1400" b="0" spc="0">
                <a:solidFill>
                  <a:srgbClr val="444444"/>
                </a:solidFill>
                <a:latin typeface="Calibri"/>
              </a:rPr>
              <a:t>• Please keep your designs gender-neutral, inclusive, and age-appropriate.</a:t>
            </a:r>
          </a:p>
          <a:p>
            <a:pPr/>
            <a:r>
              <a:rPr lang="en-US" sz="1400" b="0" spc="0">
                <a:solidFill>
                  <a:srgbClr val="444444"/>
                </a:solidFill>
                <a:latin typeface="Calibri"/>
              </a:rPr>
              <a:t>Spanish Translation Options</a:t>
            </a:r>
          </a:p>
        </p:txBody>
      </p:sp>
      <p:pic>
        <p:nvPicPr>
          <p:cNvPr id="105" name="StepImage"/>
          <p:cNvPicPr>
            <a:picLocks noChangeAspect="1"/>
          </p:cNvPicPr>
          <p:nvPr/>
        </p:nvPicPr>
        <p:blipFill>
          <a:blip r:embed="rId1"/>
          <a:stretch>
            <a:fillRect/>
          </a:stretch>
        </p:blipFill>
        <p:spPr>
          <a:xfrm>
            <a:off x="5112347" y="548640"/>
            <a:ext cx="3125547" cy="40462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8</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Baby Care Essentials [Max]</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Before You Build</a:t>
            </a:r>
          </a:p>
          <a:p>
            <a:pPr/>
            <a:r>
              <a:rPr lang="en-US" sz="1400" b="0" spc="0">
                <a:solidFill>
                  <a:srgbClr val="444444"/>
                </a:solidFill>
                <a:latin typeface="Calibri"/>
              </a:rPr>
              <a:t>About the Recipient</a:t>
            </a:r>
          </a:p>
          <a:p>
            <a:pPr/>
            <a:r>
              <a:rPr lang="en-US" sz="1400" b="0" spc="0">
                <a:solidFill>
                  <a:srgbClr val="444444"/>
                </a:solidFill>
                <a:latin typeface="Calibri"/>
              </a:rPr>
              <a:t>Families with infants often face financial and logistical barriers to accessing essential baby care items. These challenges can be especially significant for caregivers navigating economic hardship, housing instability, or unexpected life transitions.</a:t>
            </a:r>
          </a:p>
          <a:p>
            <a:pPr/>
            <a:r>
              <a:rPr lang="en-US" sz="1400" b="0" spc="0">
                <a:solidFill>
                  <a:srgbClr val="444444"/>
                </a:solidFill>
                <a:latin typeface="Calibri"/>
              </a:rPr>
              <a:t>This Kynd Kit was created in partnership with Weecycle and includes essential baby care items to support infants' health, comfort, and well-being while easing the burden on their caregivers during a critical stage of early development.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8</a:t>
            </a:r>
          </a:p>
        </p:txBody>
      </p:sp>
      <p:sp>
        <p:nvSpPr>
          <p:cNvPr id="103" name="StepTitle"/>
          <p:cNvSpPr txBox="1"/>
          <p:nvPr/>
        </p:nvSpPr>
        <p:spPr>
          <a:xfrm>
            <a:off x="457200" y="548640"/>
            <a:ext cx="3886200" cy="671500"/>
          </a:xfrm>
          <a:prstGeom prst="rect">
            <a:avLst/>
          </a:prstGeom>
          <a:noFill/>
        </p:spPr>
        <p:txBody>
          <a:bodyPr wrap="square" rtlCol="0" anchor="t">
            <a:normAutofit fontScale="100000" lnSpcReduction="20000"/>
          </a:bodyPr>
          <a:lstStyle/>
          <a:p>
            <a:pPr/>
            <a:r>
              <a:rPr lang="en-US" sz="1800" b="1" spc="0">
                <a:solidFill>
                  <a:srgbClr val="222222"/>
                </a:solidFill>
                <a:latin typeface="Calibri"/>
              </a:rPr>
              <a:t>Write a Note to the Recipient and Decorate the Envelope</a:t>
            </a:r>
          </a:p>
        </p:txBody>
      </p:sp>
      <p:sp>
        <p:nvSpPr>
          <p:cNvPr id="104" name="StepBody"/>
          <p:cNvSpPr txBox="1"/>
          <p:nvPr/>
        </p:nvSpPr>
        <p:spPr>
          <a:xfrm>
            <a:off x="457200" y="1420140"/>
            <a:ext cx="3886200" cy="34490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Write a card and decorate the envelope using the enclosed materials. Express your encouragement and include a hopeful message.</a:t>
            </a:r>
          </a:p>
          <a:p>
            <a:pPr/>
            <a:r>
              <a:rPr lang="en-US" sz="1400" b="0" spc="0">
                <a:solidFill>
                  <a:srgbClr val="444444"/>
                </a:solidFill>
                <a:latin typeface="Calibri"/>
              </a:rPr>
              <a:t>Please ensure your message is age-appropriate and avoids references to religion or politics.</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8</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Write a Note to the Recipient and Decorate the Envelope (continued)</a:t>
            </a:r>
          </a:p>
        </p:txBody>
      </p:sp>
      <p:pic>
        <p:nvPicPr>
          <p:cNvPr id="104" name="ExtraImage1"/>
          <p:cNvPicPr>
            <a:picLocks noChangeAspect="1"/>
          </p:cNvPicPr>
          <p:nvPr/>
        </p:nvPicPr>
        <p:blipFill>
          <a:blip r:embed="rId1"/>
          <a:stretch>
            <a:fillRect/>
          </a:stretch>
        </p:blipFill>
        <p:spPr>
          <a:xfrm>
            <a:off x="2942730" y="1610640"/>
            <a:ext cx="3258540" cy="325854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8</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Canvas Bag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Use the permanent markers to decorate the canvas bag.</a:t>
            </a:r>
          </a:p>
          <a:p>
            <a:pPr/>
            <a:r>
              <a:rPr lang="en-US" sz="1400" b="0" spc="0">
                <a:solidFill>
                  <a:srgbClr val="444444"/>
                </a:solidFill>
                <a:latin typeface="Calibri"/>
              </a:rPr>
              <a:t>Tip: Place a piece of paper in the bag before decorating to prevent the markers from bleeding through.</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8</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Canvas Bag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8</a:t>
            </a:r>
          </a:p>
        </p:txBody>
      </p:sp>
      <p:sp>
        <p:nvSpPr>
          <p:cNvPr id="103" name="StepTitle"/>
          <p:cNvSpPr txBox="1"/>
          <p:nvPr/>
        </p:nvSpPr>
        <p:spPr>
          <a:xfrm>
            <a:off x="457200" y="548640"/>
            <a:ext cx="3886200" cy="925500"/>
          </a:xfrm>
          <a:prstGeom prst="rect">
            <a:avLst/>
          </a:prstGeom>
          <a:noFill/>
        </p:spPr>
        <p:txBody>
          <a:bodyPr wrap="square" rtlCol="0" anchor="t">
            <a:normAutofit fontScale="100000" lnSpcReduction="20000"/>
          </a:bodyPr>
          <a:lstStyle/>
          <a:p>
            <a:pPr/>
            <a:r>
              <a:rPr lang="en-US" sz="2600" b="1" spc="0">
                <a:solidFill>
                  <a:srgbClr val="222222"/>
                </a:solidFill>
                <a:latin typeface="Calibri"/>
              </a:rPr>
              <a:t>Pack the Baby Care Essentials Kit [Max]</a:t>
            </a:r>
          </a:p>
        </p:txBody>
      </p:sp>
      <p:sp>
        <p:nvSpPr>
          <p:cNvPr id="104" name="StepBody"/>
          <p:cNvSpPr txBox="1"/>
          <p:nvPr/>
        </p:nvSpPr>
        <p:spPr>
          <a:xfrm>
            <a:off x="457200" y="1674140"/>
            <a:ext cx="3886200" cy="31950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Pack the decorated items and all kit contents into the backpack</a:t>
            </a:r>
          </a:p>
          <a:p>
            <a:pPr/>
            <a:r>
              <a:rPr lang="en-US" sz="1400" b="0" spc="0">
                <a:solidFill>
                  <a:srgbClr val="444444"/>
                </a:solidFill>
                <a:latin typeface="Calibri"/>
              </a:rPr>
              <a:t>Please only include items that are UNOPENED and UNUSED</a:t>
            </a:r>
          </a:p>
          <a:p>
            <a:pPr/>
            <a:r>
              <a:rPr lang="en-US" sz="1400" b="0" spc="0">
                <a:solidFill>
                  <a:srgbClr val="444444"/>
                </a:solidFill>
                <a:latin typeface="Calibri"/>
              </a:rPr>
              <a:t>Add any optional items you would like</a:t>
            </a:r>
          </a:p>
          <a:p>
            <a:pPr/>
            <a:r>
              <a:rPr lang="en-US" sz="1400" b="0" spc="0">
                <a:solidFill>
                  <a:srgbClr val="444444"/>
                </a:solidFill>
                <a:latin typeface="Calibri"/>
              </a:rPr>
              <a:t>Optional Items to Add:</a:t>
            </a:r>
          </a:p>
          <a:p>
            <a:pPr/>
            <a:r>
              <a:rPr lang="en-US" sz="1400" b="0" spc="0">
                <a:solidFill>
                  <a:srgbClr val="444444"/>
                </a:solidFill>
                <a:latin typeface="Calibri"/>
              </a:rPr>
              <a:t>Diapers</a:t>
            </a:r>
          </a:p>
          <a:p>
            <a:pPr/>
            <a:r>
              <a:rPr lang="en-US" sz="1400" b="0" spc="0">
                <a:solidFill>
                  <a:srgbClr val="444444"/>
                </a:solidFill>
                <a:latin typeface="Calibri"/>
              </a:rPr>
              <a:t>Baby Clothes</a:t>
            </a:r>
          </a:p>
          <a:p>
            <a:pPr/>
            <a:r>
              <a:rPr lang="en-US" sz="1400" b="0" spc="0">
                <a:solidFill>
                  <a:srgbClr val="444444"/>
                </a:solidFill>
                <a:latin typeface="Calibri"/>
              </a:rPr>
              <a:t>Diaper Bags</a:t>
            </a:r>
          </a:p>
          <a:p>
            <a:pPr/>
            <a:r>
              <a:rPr lang="en-US" sz="1400" b="0" spc="0">
                <a:solidFill>
                  <a:srgbClr val="444444"/>
                </a:solidFill>
                <a:latin typeface="Calibri"/>
              </a:rPr>
              <a:t>Self Care Items for Caregivers</a:t>
            </a:r>
          </a:p>
          <a:p>
            <a:pPr/>
            <a:r>
              <a:rPr lang="en-US" sz="1400" b="0" spc="0">
                <a:solidFill>
                  <a:srgbClr val="444444"/>
                </a:solidFill>
                <a:latin typeface="Calibri"/>
              </a:rPr>
              <a:t>Gift Cards</a:t>
            </a:r>
          </a:p>
          <a:p>
            <a:pPr/>
            <a:r>
              <a:rPr lang="en-US" sz="1400" b="0" spc="0">
                <a:solidFill>
                  <a:srgbClr val="444444"/>
                </a:solidFill>
                <a:latin typeface="Calibri"/>
              </a:rPr>
              <a:t>Formula</a:t>
            </a:r>
          </a:p>
          <a:p>
            <a:pPr/>
            <a:r>
              <a:rPr lang="en-US" sz="1400" b="0" spc="0">
                <a:solidFill>
                  <a:srgbClr val="444444"/>
                </a:solidFill>
                <a:latin typeface="Calibri"/>
              </a:rPr>
              <a:t>Items not to include:</a:t>
            </a:r>
          </a:p>
          <a:p>
            <a:pPr/>
            <a:r>
              <a:rPr lang="en-US" sz="1400" b="0" spc="0">
                <a:solidFill>
                  <a:srgbClr val="444444"/>
                </a:solidFill>
                <a:latin typeface="Calibri"/>
              </a:rPr>
              <a:t>Perishable items</a:t>
            </a:r>
          </a:p>
          <a:p>
            <a:pPr/>
            <a:r>
              <a:rPr lang="en-US" sz="1400" b="0" spc="0">
                <a:solidFill>
                  <a:srgbClr val="444444"/>
                </a:solidFill>
                <a:latin typeface="Calibri"/>
              </a:rPr>
              <a:t>Sharp objects</a:t>
            </a:r>
          </a:p>
          <a:p>
            <a:pPr/>
            <a:r>
              <a:rPr lang="en-US" sz="1400" b="0" spc="0">
                <a:solidFill>
                  <a:srgbClr val="444444"/>
                </a:solidFill>
                <a:latin typeface="Calibri"/>
              </a:rPr>
              <a:t>Nut food products</a:t>
            </a:r>
          </a:p>
          <a:p>
            <a:pPr/>
            <a:r>
              <a:rPr lang="en-US" sz="1400" b="0" spc="0">
                <a:solidFill>
                  <a:srgbClr val="444444"/>
                </a:solidFill>
                <a:latin typeface="Calibri"/>
              </a:rPr>
              <a:t>Religious or political items</a:t>
            </a:r>
          </a:p>
        </p:txBody>
      </p:sp>
    </p:spTree>
  </p:cSld>
  <p:clrMapOvr>
    <a:masterClrMapping/>
  </p:clrMapOvr>
</p:sld>
</file>

<file path=ppt/theme/theme1.xml><?xml version="1.0" encoding="utf-8"?>
<a:theme xmlns:a="http://schemas.openxmlformats.org/drawingml/2006/main" name="KyndKit">
  <a:themeElements>
    <a:clrScheme name="KyndKit">
      <a:dk1>
        <a:sysClr val="windowText" lastClr="000000"/>
      </a:dk1>
      <a:lt1>
        <a:sysClr val="window" lastClr="FFFFFF"/>
      </a:lt1>
      <a:dk2>
        <a:srgbClr val="222222"/>
      </a:dk2>
      <a:lt2>
        <a:srgbClr val="EEEEEE"/>
      </a:lt2>
      <a:accent1>
        <a:srgbClr val="439BC0"/>
      </a:accent1>
      <a:accent2>
        <a:srgbClr val="924CD9"/>
      </a:accent2>
      <a:accent3>
        <a:srgbClr val="1EC1A1"/>
      </a:accent3>
      <a:accent4>
        <a:srgbClr val="DE3C7A"/>
      </a:accent4>
      <a:accent5>
        <a:srgbClr val="FF995A"/>
      </a:accent5>
      <a:accent6>
        <a:srgbClr val="50DAFF"/>
      </a:accent6>
      <a:hlink>
        <a:srgbClr val="0563C1"/>
      </a:hlink>
      <a:folHlink>
        <a:srgbClr val="954F72"/>
      </a:folHlink>
    </a:clrScheme>
    <a:fontScheme name="KyndKit">
      <a:majorFont>
        <a:latin typeface="Calibri"/>
        <a:ea typeface=""/>
        <a:cs typeface=""/>
      </a:majorFont>
      <a:minorFont>
        <a:latin typeface="Calibri"/>
        <a:ea typeface=""/>
        <a:cs typeface=""/>
      </a:minorFont>
    </a:fontScheme>
    <a:fmtScheme name="KyndKit">
      <a:fillStyleLst>
        <a:solidFill>
          <a:schemeClr val="phClr"/>
        </a:solidFill>
        <a:solidFill>
          <a:schemeClr val="phClr"/>
        </a:solidFill>
        <a:solidFill>
          <a:schemeClr val="phClr"/>
        </a:solidFill>
      </a:fillStyleLst>
      <a:lnStyleLst>
        <a:ln w="9525" cap="flat" cmpd="sng" algn="ctr">
          <a:solidFill>
            <a:schemeClr val="ph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Application>Kynd Kit Instructions</Application>
  <Slides>11</Slide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Baby Care Essentials Kit [Max]</dc:title>
  <dc:creator>Project Helping</dc:creator>
  <cp:lastModifiedBy>Project Helping</cp:lastModifiedBy>
  <dcterms:created xsi:type="dcterms:W3CDTF">2026-05-04T18:29:50Z</dcterms:created>
  <dcterms:modified xsi:type="dcterms:W3CDTF">2026-05-04T18:29:50Z</dcterms:modified>
</cp:coreProperties>
</file>