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 Id="rId2"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Cancer Treatment Comfort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Playing 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encouraging messages, affirmations, jokes, or pictures on the faces of the playing cards for players to see when they are playing a card game.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Playing 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Worry Stone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Worry stones are smooth, polished rocks used for relaxation or anxiety relief to help one feel grounded. The stone is meant to be kept in one’s pocket. The physical act of massaging a worry stone for several minutes is proven to provide therapeutic &amp; psychological benefits that help soothe your nervous system, reduce stress and anxiety, and help clear your mind so you can focus and think clearly.</a:t>
            </a:r>
          </a:p>
          <a:p>
            <a:pPr/>
            <a:r>
              <a:rPr lang="en-US" sz="1400" b="0" spc="0">
                <a:solidFill>
                  <a:srgbClr val="444444"/>
                </a:solidFill>
                <a:latin typeface="Calibri"/>
              </a:rPr>
              <a:t>On one side of the drawstring bag write an inspirational or calming word. Examples: hope, love, grow, breathe, dream, courage, wonder.</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Worry Stone (continued)</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Tip: Place a piece of paper or cardboard in the bag before decorating to prevent the marker from bleeding through.</a:t>
            </a:r>
          </a:p>
        </p:txBody>
      </p:sp>
      <p:pic>
        <p:nvPicPr>
          <p:cNvPr id="105" name="ExtraImage1"/>
          <p:cNvPicPr>
            <a:picLocks noChangeAspect="1"/>
          </p:cNvPicPr>
          <p:nvPr/>
        </p:nvPicPr>
        <p:blipFill>
          <a:blip r:embed="rId1"/>
          <a:stretch>
            <a:fillRect/>
          </a:stretch>
        </p:blipFill>
        <p:spPr>
          <a:xfrm>
            <a:off x="4889170" y="1297280"/>
            <a:ext cx="3571900" cy="35719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Affirmation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DIY Affirmations</a:t>
            </a:r>
          </a:p>
          <a:p>
            <a:pPr/>
            <a:r>
              <a:rPr lang="en-US" sz="1400" b="0" spc="0">
                <a:solidFill>
                  <a:srgbClr val="444444"/>
                </a:solidFill>
                <a:latin typeface="Calibri"/>
              </a:rPr>
              <a:t>Find the mini affirmation notebook in your kit. Decorate the front cover with drawings, stickers, or a positive message. Then, open it up and write 3–6 affirmations inside—more if you'd like! These can be encouraging words, self-love reminders, or anything that lifts the spirit.</a:t>
            </a:r>
          </a:p>
          <a:p>
            <a:pPr/>
            <a:r>
              <a:rPr lang="en-US" sz="1400" b="0" spc="0">
                <a:solidFill>
                  <a:srgbClr val="444444"/>
                </a:solidFill>
                <a:latin typeface="Calibri"/>
              </a:rPr>
              <a:t>Do you still have affirmation cards in your kit? If your kit includes affirmation cards instead of a notebook, go ahead and write a special affirmation on each card.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Affirmation Notebook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Cancer Comfort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tote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Games and activity books</a:t>
            </a:r>
          </a:p>
          <a:p>
            <a:pPr/>
            <a:r>
              <a:rPr lang="en-US" sz="1400" b="0" spc="0">
                <a:solidFill>
                  <a:srgbClr val="444444"/>
                </a:solidFill>
                <a:latin typeface="Calibri"/>
              </a:rPr>
              <a:t>• Stamps</a:t>
            </a:r>
          </a:p>
          <a:p>
            <a:pPr/>
            <a:r>
              <a:rPr lang="en-US" sz="1400" b="0" spc="0">
                <a:solidFill>
                  <a:srgbClr val="444444"/>
                </a:solidFill>
                <a:latin typeface="Calibri"/>
              </a:rPr>
              <a:t>• Snacks</a:t>
            </a:r>
          </a:p>
          <a:p>
            <a:pPr/>
            <a:r>
              <a:rPr lang="en-US" sz="1400" b="0" spc="0">
                <a:solidFill>
                  <a:srgbClr val="444444"/>
                </a:solidFill>
                <a:latin typeface="Calibri"/>
              </a:rPr>
              <a:t>• Craft and art supplies</a:t>
            </a:r>
          </a:p>
          <a:p>
            <a:pPr/>
            <a:r>
              <a:rPr lang="en-US" sz="1400" b="0" spc="0">
                <a:solidFill>
                  <a:srgbClr val="444444"/>
                </a:solidFill>
                <a:latin typeface="Calibri"/>
              </a:rPr>
              <a:t>• Self-care items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Cancer Treatment Comfort Kit [Max]</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We have included a list of items in your chemo care kits that could help a patient before, during, and after treatment. Each person reacts differently to treatments, so we have provided a variety of items that a loved one might need and want during treatments.</a:t>
            </a:r>
          </a:p>
          <a:p>
            <a:pPr/>
            <a:r>
              <a:rPr lang="en-US" sz="1400" b="0" spc="0">
                <a:solidFill>
                  <a:srgbClr val="444444"/>
                </a:solidFill>
                <a:latin typeface="Calibri"/>
              </a:rPr>
              <a:t>“What can I do to help?” Cancer caregivers – family and friends of cancer patients – want to provide meaningful support but oftentimes are at a loss for what to say or do. In fact, there are a lot of different things you can do to help your loved one through chemotherapy or “chemo” and other treatments.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19</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Cancer Treatment Comfort [Max]</dc:title>
  <dc:creator>Project Helping</dc:creator>
  <cp:lastModifiedBy>Project Helping</cp:lastModifiedBy>
  <dcterms:created xsi:type="dcterms:W3CDTF">2026-05-04T18:34:30Z</dcterms:created>
  <dcterms:modified xsi:type="dcterms:W3CDTF">2026-05-04T18:34:30Z</dcterms:modified>
</cp:coreProperties>
</file>