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Chemo Care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Puzzle 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Go through the pages of the Sudoku or puzzle book and write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Chemo Care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High protein snacks</a:t>
            </a:r>
          </a:p>
          <a:p>
            <a:pPr/>
            <a:r>
              <a:rPr lang="en-US" sz="1400" b="0" spc="0">
                <a:solidFill>
                  <a:srgbClr val="444444"/>
                </a:solidFill>
                <a:latin typeface="Calibri"/>
              </a:rPr>
              <a:t>• Gum/mints</a:t>
            </a:r>
          </a:p>
          <a:p>
            <a:pPr/>
            <a:r>
              <a:rPr lang="en-US" sz="1400" b="0" spc="0">
                <a:solidFill>
                  <a:srgbClr val="444444"/>
                </a:solidFill>
                <a:latin typeface="Calibri"/>
              </a:rPr>
              <a:t>• Self-care items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Chemo Care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We have included a list of items in your chemo care kits that could help a patient before, during, and after treatment based on the unexpected side effects from the treatment. Because different people react differently to treatments, we have provided a variety of items that a loved one might need and want during treatments.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Chemo Care [Classic]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“What can I do to help?” Cancer caregivers – family and friends of cancer patients – want to provide meaningful support but often times are at a loss for what to say or do. In fact, there are a lot of different things you can do to help your loved one through chemotherapy or “chemo” and other treatments.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19</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Chemo Care [Classic]</dc:title>
  <dc:creator>Project Helping</dc:creator>
  <cp:lastModifiedBy>Project Helping</cp:lastModifiedBy>
  <dcterms:created xsi:type="dcterms:W3CDTF">2026-05-04T18:34:31Z</dcterms:created>
  <dcterms:modified xsi:type="dcterms:W3CDTF">2026-05-04T18:34:31Z</dcterms:modified>
</cp:coreProperties>
</file>