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400" b="1" spc="0">
                <a:solidFill>
                  <a:srgbClr val="222222"/>
                </a:solidFill>
                <a:latin typeface="Calibri"/>
              </a:rPr>
              <a:t>Childhood Chemo Care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11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Small Canvas Tote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canvas tote to make it fun and colorful! Tip: place a piece of paper in the tote before decorating. This will prevent the marker from bleeding through the tote.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Small Canvas Tote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Kyndness Rock</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paint pens to decorate your river rock with an uplifting message or design. Share it with someone who could use a smile, or leave it in a public place as a surprise reminder that kyndness is all around.</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Kyndness Rock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Childhood Chemo Care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kit materials into the decorated tote bag and add back into the box.</a:t>
            </a:r>
          </a:p>
          <a:p>
            <a:pPr/>
            <a:r>
              <a:rPr lang="en-US" sz="1400" b="0" spc="0">
                <a:solidFill>
                  <a:srgbClr val="444444"/>
                </a:solidFill>
                <a:latin typeface="Calibri"/>
              </a:rPr>
              <a:t>Optional Items to Add:</a:t>
            </a:r>
          </a:p>
          <a:p>
            <a:pPr/>
            <a:r>
              <a:rPr lang="en-US" sz="1400" b="0" spc="0">
                <a:solidFill>
                  <a:srgbClr val="444444"/>
                </a:solidFill>
                <a:latin typeface="Calibri"/>
              </a:rPr>
              <a:t>• High protein snacks</a:t>
            </a:r>
          </a:p>
          <a:p>
            <a:pPr/>
            <a:r>
              <a:rPr lang="en-US" sz="1400" b="0" spc="0">
                <a:solidFill>
                  <a:srgbClr val="444444"/>
                </a:solidFill>
                <a:latin typeface="Calibri"/>
              </a:rPr>
              <a:t>• Gum/mints</a:t>
            </a:r>
          </a:p>
          <a:p>
            <a:pPr/>
            <a:r>
              <a:rPr lang="en-US" sz="1400" b="0" spc="0">
                <a:solidFill>
                  <a:srgbClr val="444444"/>
                </a:solidFill>
                <a:latin typeface="Calibri"/>
              </a:rPr>
              <a:t>• Self-care items</a:t>
            </a:r>
          </a:p>
          <a:p>
            <a:pPr/>
            <a:r>
              <a:rPr lang="en-US" sz="1400" b="0" spc="0">
                <a:solidFill>
                  <a:srgbClr val="444444"/>
                </a:solidFill>
                <a:latin typeface="Calibri"/>
              </a:rPr>
              <a:t>Do not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products</a:t>
            </a:r>
          </a:p>
          <a:p>
            <a:pPr/>
            <a:r>
              <a:rPr lang="en-US" sz="1400" b="0" spc="0">
                <a:solidFill>
                  <a:srgbClr val="444444"/>
                </a:solidFill>
                <a:latin typeface="Calibri"/>
              </a:rPr>
              <a:t>• Religious or political items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11</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Childhood Chemo Care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This Kynd Kit was designed to bring comfort and encouragement to a child undergoing chemotherapy. Each item you decorate will support a young patient during long treatment days, helping them feel seen, supported and a little more like a kid. As you build, imagine the joy and relief your care will bring - whether its a playful distraction or a heartfelt note. Your time and intention will make a meaningful difference.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Example Phrases To Use</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These kits will be shared with families and individuals facing difficult or uncertain times in the hospital. Your thoughtful, kind words can make a difficult day a little brighter—thank you for helping spread care and compassion.</a:t>
            </a:r>
          </a:p>
          <a:p>
            <a:pPr/>
            <a:r>
              <a:rPr lang="en-US" sz="1400" b="0" spc="0">
                <a:solidFill>
                  <a:srgbClr val="444444"/>
                </a:solidFill>
                <a:latin typeface="Calibri"/>
              </a:rPr>
              <a:t>DO</a:t>
            </a:r>
          </a:p>
          <a:p>
            <a:pPr/>
            <a:r>
              <a:rPr lang="en-US" sz="1400" b="0" spc="0">
                <a:solidFill>
                  <a:srgbClr val="444444"/>
                </a:solidFill>
                <a:latin typeface="Calibri"/>
              </a:rPr>
              <a:t>• Be positive: Focus on hope, comfort, and inner strength.</a:t>
            </a:r>
          </a:p>
          <a:p>
            <a:pPr/>
            <a:r>
              <a:rPr lang="en-US" sz="1400" b="0" spc="0">
                <a:solidFill>
                  <a:srgbClr val="444444"/>
                </a:solidFill>
                <a:latin typeface="Calibri"/>
              </a:rPr>
              <a:t>• Use affirming and uplifting words: Offer gentle encouragement and warmth.</a:t>
            </a:r>
          </a:p>
          <a:p>
            <a:pPr/>
            <a:r>
              <a:rPr lang="en-US" sz="1400" b="0" spc="0">
                <a:solidFill>
                  <a:srgbClr val="444444"/>
                </a:solidFill>
                <a:latin typeface="Calibri"/>
              </a:rPr>
              <a:t>• Keep it simple and sincere: Short, heartfelt messages are best.</a:t>
            </a:r>
          </a:p>
          <a:p>
            <a:pPr/>
            <a:r>
              <a:rPr lang="en-US" sz="1400" b="0" spc="0">
                <a:solidFill>
                  <a:srgbClr val="444444"/>
                </a:solidFill>
                <a:latin typeface="Calibri"/>
              </a:rPr>
              <a:t>• Use inclusive language: Avoid assumptions, as well as political, religious, or gendered terms.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Example Phrases To Use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Keep the tone gentle and compassionate: Avoid intensity or emotional pressure.</a:t>
            </a:r>
          </a:p>
          <a:p>
            <a:pPr/>
            <a:r>
              <a:rPr lang="en-US" sz="1400" b="0" spc="0">
                <a:solidFill>
                  <a:srgbClr val="444444"/>
                </a:solidFill>
                <a:latin typeface="Calibri"/>
              </a:rPr>
              <a:t>AVOID</a:t>
            </a:r>
          </a:p>
          <a:p>
            <a:pPr/>
            <a:r>
              <a:rPr lang="en-US" sz="1400" b="0" spc="0">
                <a:solidFill>
                  <a:srgbClr val="444444"/>
                </a:solidFill>
                <a:latin typeface="Calibri"/>
              </a:rPr>
              <a:t>• Mentioning illness, diagnosis, or recovery (e.g., “hope you heal soon”).</a:t>
            </a:r>
          </a:p>
          <a:p>
            <a:pPr/>
            <a:r>
              <a:rPr lang="en-US" sz="1400" b="0" spc="0">
                <a:solidFill>
                  <a:srgbClr val="444444"/>
                </a:solidFill>
                <a:latin typeface="Calibri"/>
              </a:rPr>
              <a:t>• Giving advice, instructions, or making assumptions about feelings.</a:t>
            </a:r>
          </a:p>
          <a:p>
            <a:pPr/>
            <a:r>
              <a:rPr lang="en-US" sz="1400" b="0" spc="0">
                <a:solidFill>
                  <a:srgbClr val="444444"/>
                </a:solidFill>
                <a:latin typeface="Calibri"/>
              </a:rPr>
              <a:t>• Using humor, sarcasm, or quotes from public figures.</a:t>
            </a:r>
          </a:p>
          <a:p>
            <a:pPr/>
            <a:r>
              <a:rPr lang="en-US" sz="1400" b="0" spc="0">
                <a:solidFill>
                  <a:srgbClr val="444444"/>
                </a:solidFill>
                <a:latin typeface="Calibri"/>
              </a:rPr>
              <a:t>• Including personal information or full names.</a:t>
            </a:r>
          </a:p>
          <a:p>
            <a:pPr/>
            <a:r>
              <a:rPr lang="en-US" sz="1400" b="0" spc="0">
                <a:solidFill>
                  <a:srgbClr val="444444"/>
                </a:solidFill>
                <a:latin typeface="Calibri"/>
              </a:rPr>
              <a:t>• Using timelines or future outcomes (e.g., “You’ll be home soon,” “Things will get better soon”).</a:t>
            </a:r>
          </a:p>
          <a:p>
            <a:pPr/>
            <a:r>
              <a:rPr lang="en-US" sz="1400" b="0" spc="0">
                <a:solidFill>
                  <a:srgbClr val="444444"/>
                </a:solidFill>
                <a:latin typeface="Calibri"/>
              </a:rPr>
              <a:t>SAMPLE NOTES “You are surrounded by care and kindness.” “Wishing you calm, strength, and comfort today.” “You are not alone—there are people thinking of you.” “May this note remind you that you’re cared for and supported.”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Clear Zipper Pouch</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plastic pouch. Tip: Be creative and use other supplies (no glitter) you may have on hand to make it colorful.</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11</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Clear Zipper Pouch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11</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17</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Childhood Chemo Care [Classic]</dc:title>
  <dc:creator>Project Helping</dc:creator>
  <cp:lastModifiedBy>Project Helping</cp:lastModifiedBy>
  <dcterms:created xsi:type="dcterms:W3CDTF">2026-05-04T18:13:25Z</dcterms:created>
  <dcterms:modified xsi:type="dcterms:W3CDTF">2026-05-04T18:13:25Z</dcterms:modified>
</cp:coreProperties>
</file>