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Children’s Hospital Colorado Parent Support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Puzzle 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pages of the Sudoku or puzzle book and write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Parent Support [Plus]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Optional Items to Add:</a:t>
            </a:r>
          </a:p>
          <a:p>
            <a:pPr/>
            <a:r>
              <a:rPr lang="en-US" sz="1400" b="0" spc="0">
                <a:solidFill>
                  <a:srgbClr val="444444"/>
                </a:solidFill>
                <a:latin typeface="Calibri"/>
              </a:rPr>
              <a:t>• Self care items</a:t>
            </a:r>
          </a:p>
          <a:p>
            <a:pPr/>
            <a:r>
              <a:rPr lang="en-US" sz="1400" b="0" spc="0">
                <a:solidFill>
                  <a:srgbClr val="444444"/>
                </a:solidFill>
                <a:latin typeface="Calibri"/>
              </a:rPr>
              <a:t>• Stress relief items</a:t>
            </a:r>
          </a:p>
          <a:p>
            <a:pPr/>
            <a:r>
              <a:rPr lang="en-US" sz="1400" b="0" spc="0">
                <a:solidFill>
                  <a:srgbClr val="444444"/>
                </a:solidFill>
                <a:latin typeface="Calibri"/>
              </a:rPr>
              <a:t>• Journals</a:t>
            </a:r>
          </a:p>
          <a:p>
            <a:pPr/>
            <a:r>
              <a:rPr lang="en-US" sz="1400" b="0" spc="0">
                <a:solidFill>
                  <a:srgbClr val="444444"/>
                </a:solidFill>
                <a:latin typeface="Calibri"/>
              </a:rPr>
              <a:t>• Coffee/snacks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798500"/>
          </a:xfrm>
          <a:prstGeom prst="rect">
            <a:avLst/>
          </a:prstGeom>
          <a:noFill/>
        </p:spPr>
        <p:txBody>
          <a:bodyPr wrap="square" rtlCol="0" anchor="t">
            <a:normAutofit fontScale="100000" lnSpcReduction="20000"/>
          </a:bodyPr>
          <a:lstStyle/>
          <a:p>
            <a:pPr/>
            <a:r>
              <a:rPr lang="en-US" sz="2200" b="1" spc="0">
                <a:solidFill>
                  <a:srgbClr val="222222"/>
                </a:solidFill>
                <a:latin typeface="Calibri"/>
              </a:rPr>
              <a:t>Children's Hospital Colorado Parent Support [+]</a:t>
            </a:r>
          </a:p>
        </p:txBody>
      </p:sp>
      <p:sp>
        <p:nvSpPr>
          <p:cNvPr id="104" name="StepBody"/>
          <p:cNvSpPr txBox="1"/>
          <p:nvPr/>
        </p:nvSpPr>
        <p:spPr>
          <a:xfrm>
            <a:off x="457200" y="1547140"/>
            <a:ext cx="3886200" cy="3322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Created in partnership with Children’s Hospital Colorado’s Pediatric Mental Health Institute, this kit is designed to support parents while their child is receiving care for a mental health concern. Parents and caregivers often experience high levels of stress, uncertainty, and isolation during this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Children's Hospital Colorado Parent Support [+]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According to the CDC, 1 in 5 children experiences a mental health disorder in a given year, and hospitalizations for youth mental health needs have risen sharply in the past decade. While treatment focuses on helping children heal, it’s equally important to provide comfort and encouragement to the adults standing beside them.</a:t>
            </a:r>
          </a:p>
          <a:p>
            <a:pPr/>
            <a:r>
              <a:rPr lang="en-US" sz="1400" b="0" spc="0">
                <a:solidFill>
                  <a:srgbClr val="444444"/>
                </a:solidFill>
                <a:latin typeface="Calibri"/>
              </a:rPr>
              <a:t>As you assemble this kit, take a moment to reflect on the strength and resilience of parents navigating this journey. Your time and care help them feel seen, supported, and not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Example Phrases To Use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These kits will be shared with families and individuals facing difficult or uncertain times in the hospital. Your thoughtful, kind words can make a difficult day a little brighter—thank you for helping spread care and compassion.</a:t>
            </a:r>
          </a:p>
          <a:p>
            <a:pPr/>
            <a:r>
              <a:rPr lang="en-US" sz="1400" b="0" spc="0">
                <a:solidFill>
                  <a:srgbClr val="444444"/>
                </a:solidFill>
                <a:latin typeface="Calibri"/>
              </a:rPr>
              <a:t>DO</a:t>
            </a:r>
          </a:p>
          <a:p>
            <a:pPr/>
            <a:r>
              <a:rPr lang="en-US" sz="1400" b="0" spc="0">
                <a:solidFill>
                  <a:srgbClr val="444444"/>
                </a:solidFill>
                <a:latin typeface="Calibri"/>
              </a:rPr>
              <a:t>• Be positive: Focus on hope, comfort, and inner strength.</a:t>
            </a:r>
          </a:p>
          <a:p>
            <a:pPr/>
            <a:r>
              <a:rPr lang="en-US" sz="1400" b="0" spc="0">
                <a:solidFill>
                  <a:srgbClr val="444444"/>
                </a:solidFill>
                <a:latin typeface="Calibri"/>
              </a:rPr>
              <a:t>• Use affirming and uplifting words: Offer gentle encouragement and warmth.</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To Use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compassionate: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Mentioning illness, diagnosis, or recovery (e.g., “hope you heal soon”).</a:t>
            </a:r>
          </a:p>
          <a:p>
            <a:pPr/>
            <a:r>
              <a:rPr lang="en-US" sz="1400" b="0" spc="0">
                <a:solidFill>
                  <a:srgbClr val="444444"/>
                </a:solidFill>
                <a:latin typeface="Calibri"/>
              </a:rPr>
              <a:t>• Giving advice, instructions, or making assumptions about feelings.</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Including personal information or full names.</a:t>
            </a:r>
          </a:p>
          <a:p>
            <a:pPr/>
            <a:r>
              <a:rPr lang="en-US" sz="1400" b="0" spc="0">
                <a:solidFill>
                  <a:srgbClr val="444444"/>
                </a:solidFill>
                <a:latin typeface="Calibri"/>
              </a:rPr>
              <a:t>• Using timelines or future outcomes (e.g., “You’ll be home soon,” “Things will get better soon”).</a:t>
            </a:r>
          </a:p>
          <a:p>
            <a:pPr/>
            <a:r>
              <a:rPr lang="en-US" sz="1400" b="0" spc="0">
                <a:solidFill>
                  <a:srgbClr val="444444"/>
                </a:solidFill>
                <a:latin typeface="Calibri"/>
              </a:rPr>
              <a:t>SAMPLE NOTES “You are surrounded by care and kindness.” “Wishing you calm, strength, and comfort today.” “You are not alone—there are people thinking of you.” “May this note remind you that you’re cared for and supported.”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Children’s Hospital Colorado Parent Support [Plus]</dc:title>
  <dc:creator>Project Helping</dc:creator>
  <cp:lastModifiedBy>Project Helping</cp:lastModifiedBy>
  <dcterms:created xsi:type="dcterms:W3CDTF">2026-05-04T17:50:32Z</dcterms:created>
  <dcterms:modified xsi:type="dcterms:W3CDTF">2026-05-04T17:50:32Z</dcterms:modified>
</cp:coreProperties>
</file>