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
<Relationships xmlns="http://schemas.openxmlformats.org/package/2006/relationships">
<Relationship Id="rId1" Type="http://schemas.openxmlformats.org/officeDocument/2006/relationships/officeDocument" Target="ppt/presentation.xml"/>
<Relationship Id="rId2" Type="http://schemas.openxmlformats.org/package/2006/relationships/metadata/core-properties" Target="docProps/core.xml"/>
<Relationship Id="rId3" Type="http://schemas.openxmlformats.org/officeDocument/2006/relationships/extended-properties" Target="docProps/app.xml"/>
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Master"/>
  </p:sldMasterIdLst>
  <p:sldIdLst>
    <p:sldId id="256" r:id="rIdSld1"/>
    <p:sldId id="257" r:id="rIdSld2"/>
    <p:sldId id="258" r:id="rIdSld3"/>
    <p:sldId id="259" r:id="rIdSld4"/>
    <p:sldId id="260" r:id="rIdSld5"/>
    <p:sldId id="261" r:id="rIdSld6"/>
    <p:sldId id="262" r:id="rIdSld7"/>
    <p:sldId id="263" r:id="rIdSld8"/>
    <p:sldId id="264" r:id="rIdSld9"/>
    <p:sldId id="265" r:id="rIdSld10"/>
    <p:sldId id="266" r:id="rIdSld11"/>
    <p:sldId id="267" r:id="rIdSld12"/>
    <p:sldId id="268" r:id="rIdSld13"/>
    <p:sldId id="269" r:id="rIdSld14"/>
  </p:sldIdLst>
  <p:sldSz cx="9144000" cy="5143500" type="screen16x9"/>
  <p:notesSz cx="6858000" cy="9144000"/>
  <p:defaultTextStyle>
    <a:defPPr>
      <a:defRPr lang="en-US"/>
    </a:defPPr>
    <a:lvl1pPr>
      <a:defRPr lang="en-US"/>
    </a:lvl1pPr>
    <a:lvl2pPr>
      <a:defRPr lang="en-US"/>
    </a:lvl2pPr>
    <a:lvl3pPr>
      <a:defRPr lang="en-US"/>
    </a:lvl3pPr>
    <a:lvl4pPr>
      <a:defRPr lang="en-US"/>
    </a:lvl4pPr>
    <a:lvl5pPr>
      <a:defRPr lang="en-US"/>
    </a:lvl5pPr>
    <a:lvl6pPr>
      <a:defRPr lang="en-US"/>
    </a:lvl6pPr>
    <a:lvl7pPr>
      <a:defRPr lang="en-US"/>
    </a:lvl7pPr>
    <a:lvl8pPr>
      <a:defRPr lang="en-US"/>
    </a:lvl8pPr>
    <a:lvl9pPr>
      <a:defRPr lang="en-US"/>
    </a:lvl9pPr>
  </p:defaultTextStyle>
</p:presentation>
</file>

<file path=ppt/_rels/presentation.xml.rels><?xml version="1.0" encoding="UTF-8" standalone="yes"?>
<Relationships xmlns="http://schemas.openxmlformats.org/package/2006/relationships"><Relationship Id="rIdMaster" Type="http://schemas.openxmlformats.org/officeDocument/2006/relationships/slideMaster" Target="slideMasters/slideMaster1.xml"/><Relationship Id="rIdTheme" Type="http://schemas.openxmlformats.org/officeDocument/2006/relationships/theme" Target="theme/theme1.xml"/><Relationship Id="rIdSld1" Type="http://schemas.openxmlformats.org/officeDocument/2006/relationships/slide" Target="slides/slide1.xml"/><Relationship Id="rIdSld2" Type="http://schemas.openxmlformats.org/officeDocument/2006/relationships/slide" Target="slides/slide2.xml"/><Relationship Id="rIdSld3" Type="http://schemas.openxmlformats.org/officeDocument/2006/relationships/slide" Target="slides/slide3.xml"/><Relationship Id="rIdSld4" Type="http://schemas.openxmlformats.org/officeDocument/2006/relationships/slide" Target="slides/slide4.xml"/><Relationship Id="rIdSld5" Type="http://schemas.openxmlformats.org/officeDocument/2006/relationships/slide" Target="slides/slide5.xml"/><Relationship Id="rIdSld6" Type="http://schemas.openxmlformats.org/officeDocument/2006/relationships/slide" Target="slides/slide6.xml"/><Relationship Id="rIdSld7" Type="http://schemas.openxmlformats.org/officeDocument/2006/relationships/slide" Target="slides/slide7.xml"/><Relationship Id="rIdSld8" Type="http://schemas.openxmlformats.org/officeDocument/2006/relationships/slide" Target="slides/slide8.xml"/><Relationship Id="rIdSld9" Type="http://schemas.openxmlformats.org/officeDocument/2006/relationships/slide" Target="slides/slide9.xml"/><Relationship Id="rIdSld10" Type="http://schemas.openxmlformats.org/officeDocument/2006/relationships/slide" Target="slides/slide10.xml"/><Relationship Id="rIdSld11" Type="http://schemas.openxmlformats.org/officeDocument/2006/relationships/slide" Target="slides/slide11.xml"/><Relationship Id="rIdSld12" Type="http://schemas.openxmlformats.org/officeDocument/2006/relationships/slide" Target="slides/slide12.xml"/><Relationship Id="rIdSld13" Type="http://schemas.openxmlformats.org/officeDocument/2006/relationships/slide" Target="slides/slide13.xml"/><Relationship Id="rIdSld14" Type="http://schemas.openxmlformats.org/officeDocument/2006/relationships/slide" Target="slides/slide14.xml"/></Relationships>
</file>

<file path=ppt/slideLayouts/_rels/slideLayout1.xml.rels><?xml version="1.0" encoding="UTF-8" standalone="yes"?>
<Relationships xmlns="http://schemas.openxmlformats.org/package/2006/relationships">
<Relationship Id="rIdMaster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<Relationship Id="rIdLayout1" Type="http://schemas.openxmlformats.org/officeDocument/2006/relationships/slideLayout" Target="../slideLayouts/slideLayout1.xml"/>
<Relationship Id="rIdTheme" Type="http://schemas.openxmlformats.org/officeDocument/2006/relationships/theme" Target="../theme/theme1.xml"/>
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Layout1"/>
  </p:sldLayoutIdLst>
</p:sldMaster>
</file>

<file path=ppt/slides/_rels/slide1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10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8.png"/></Relationships>
</file>

<file path=ppt/slides/_rels/slide11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9.png"/></Relationships>
</file>

<file path=ppt/slides/_rels/slide12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/Relationships>
</file>

<file path=ppt/slides/_rels/slide13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/Relationships>
</file>

<file path=ppt/slides/_rels/slide14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/Relationships>
</file>

<file path=ppt/slides/_rels/slide2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2.png"/></Relationships>
</file>

<file path=ppt/slides/_rels/slide3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3.png"/></Relationships>
</file>

<file path=ppt/slides/_rels/slide4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/Relationships>
</file>

<file path=ppt/slides/_rels/slide5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/Relationships>
</file>

<file path=ppt/slides/_rels/slide6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4.png"/></Relationships>
</file>

<file path=ppt/slides/_rels/slide7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5.png"/></Relationships>
</file>

<file path=ppt/slides/_rels/slide8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6.png"/></Relationships>
</file>

<file path=ppt/slides/_rels/slide9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924CD9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TypePill"/>
          <p:cNvSpPr/>
          <p:nvPr/>
        </p:nvSpPr>
        <p:spPr>
          <a:xfrm>
            <a:off x="457200" y="274320"/>
            <a:ext cx="1371600" cy="365760"/>
          </a:xfrm>
          <a:prstGeom prst="roundRect">
            <a:avLst>
              <a:gd name="adj" fmla="val 50000"/>
            </a:avLst>
          </a:prstGeom>
          <a:solidFill>
            <a:srgbClr val="924CD9"/>
          </a:solidFill>
          <a:ln>
            <a:noFill/>
          </a:ln>
        </p:spPr>
        <p:txBody>
          <a:bodyPr anchor="ctr" wrap="none" lIns="91440" rIns="91440" tIns="0" bIns="0"/>
          <a:lstStyle/>
          <a:p>
            <a:pPr algn="ctr"/>
            <a:r>
              <a:rPr lang="en-US" sz="1000" b="1">
                <a:solidFill>
                  <a:srgbClr val="FFFFFF"/>
                </a:solidFill>
              </a:rPr>
              <a:t>CLASSIC</a:t>
            </a:r>
          </a:p>
        </p:txBody>
      </p:sp>
      <p:pic>
        <p:nvPicPr>
          <p:cNvPr id="103" name="HeroImag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0" y="1428527"/>
            <a:ext cx="4114800" cy="2286446"/>
          </a:xfrm>
          <a:prstGeom prst="rect">
            <a:avLst/>
          </a:prstGeom>
        </p:spPr>
      </p:pic>
      <p:sp>
        <p:nvSpPr>
          <p:cNvPr id="104" name="KitTitle"/>
          <p:cNvSpPr txBox="1"/>
          <p:nvPr/>
        </p:nvSpPr>
        <p:spPr>
          <a:xfrm>
            <a:off x="457200" y="1828800"/>
            <a:ext cx="3886200" cy="18288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400" b="1" spc="0">
                <a:solidFill>
                  <a:srgbClr val="222222"/>
                </a:solidFill>
                <a:latin typeface="Calibri"/>
              </a:rPr>
              <a:t>Children&amp;#8217;s Hospital Sensory Bag [Classic]</a:t>
            </a:r>
          </a:p>
        </p:txBody>
      </p:sp>
      <p:sp>
        <p:nvSpPr>
          <p:cNvPr id="105" name="KitSubtitle"/>
          <p:cNvSpPr txBox="1"/>
          <p:nvPr/>
        </p:nvSpPr>
        <p:spPr>
          <a:xfrm>
            <a:off x="457200" y="3757600"/>
            <a:ext cx="3886200" cy="4572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50">
                <a:solidFill>
                  <a:srgbClr val="888888"/>
                </a:solidFill>
                <a:latin typeface="Calibri"/>
              </a:rPr>
              <a:t>9 STEPS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924CD9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6 OF 9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9890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800" b="1" spc="0">
                <a:solidFill>
                  <a:srgbClr val="222222"/>
                </a:solidFill>
                <a:latin typeface="Calibri"/>
              </a:rPr>
              <a:t>Decorate The Small Canvas Tote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737640"/>
            <a:ext cx="3886200" cy="31315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Decorate the canvas tote to make it fun and colorful! Tip: place a piece of paper in the tote before decorating. This will prevent the marker from bleeding through the tote.</a:t>
            </a:r>
          </a:p>
        </p:txBody>
      </p:sp>
      <p:pic>
        <p:nvPicPr>
          <p:cNvPr id="105" name="StepImag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63440" y="560070"/>
            <a:ext cx="4023360" cy="402336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924CD9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6 OF 9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8229600" cy="5486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400" b="1" spc="0">
                <a:solidFill>
                  <a:srgbClr val="222222"/>
                </a:solidFill>
                <a:latin typeface="Calibri"/>
              </a:rPr>
              <a:t>Decorate The Small Canvas Tote (continued)</a:t>
            </a:r>
          </a:p>
        </p:txBody>
      </p:sp>
      <p:pic>
        <p:nvPicPr>
          <p:cNvPr id="104" name="ExtraImage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57500" y="1297280"/>
            <a:ext cx="3429000" cy="3429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924CD9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7 OF 9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9255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600" b="1" spc="0">
                <a:solidFill>
                  <a:srgbClr val="222222"/>
                </a:solidFill>
                <a:latin typeface="Calibri"/>
              </a:rPr>
              <a:t>Pack the Children's Hospital Sensory Bag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674140"/>
            <a:ext cx="3886200" cy="31950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Pack all of the materials into the decorated plastic bag and put it back into the original box.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Please only include items that are UNOPENED and UNUSED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Add any optional items you would like.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Optional Items to Add: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Toys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Coloring Books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Games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Coloring pencils, crayons, or pens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Items not to include: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Perishable items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Sharp objects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Nut food products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Religious or political items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924CD9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8 OF 9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9890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800" b="1" spc="0">
                <a:solidFill>
                  <a:srgbClr val="222222"/>
                </a:solidFill>
                <a:latin typeface="Calibri"/>
              </a:rPr>
              <a:t>Register My Kit (Optional)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737640"/>
            <a:ext cx="3886200" cy="31315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Register your kit. To register and track your kits, you must visit the online instructions. Registering your kit is optional.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924CD9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9 OF 9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5486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800" b="1" spc="0">
                <a:solidFill>
                  <a:srgbClr val="222222"/>
                </a:solidFill>
                <a:latin typeface="Calibri"/>
              </a:rPr>
              <a:t>Thank You!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297280"/>
            <a:ext cx="3886200" cy="35719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When you build a Kynd Kit, you create layers of impact for yourself and the community. We appreciate your time and your support of our mission.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Cheers,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The Project Helping team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924CD9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1 OF 9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9890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800" b="1" spc="0">
                <a:solidFill>
                  <a:srgbClr val="222222"/>
                </a:solidFill>
                <a:latin typeface="Calibri"/>
              </a:rPr>
              <a:t>About Project Helping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737640"/>
            <a:ext cx="3886200" cy="31315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Kynd Kits are a program of Project Helping, a mental wellness nonprofit. Our mission is to make it ridiculously easy to volunteer because doing good is good for your mental wellness!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Learn More at ProjectHelping.org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When You Build a Kynd Kit - The Cycle of Impact</a:t>
            </a:r>
          </a:p>
        </p:txBody>
      </p:sp>
      <p:pic>
        <p:nvPicPr>
          <p:cNvPr id="105" name="StepImag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63440" y="1473577"/>
            <a:ext cx="4023360" cy="219634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924CD9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2 OF 9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9890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800" b="1" spc="0">
                <a:solidFill>
                  <a:srgbClr val="222222"/>
                </a:solidFill>
                <a:latin typeface="Calibri"/>
              </a:rPr>
              <a:t>Tips for Building Your Kit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737640"/>
            <a:ext cx="3886200" cy="31315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Helpful Tip for Building Your Kynd Kit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Avoid politics and religion entirely.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Use appropriate humor.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Can't think of what to write, draw a picture!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Use words of affirmation!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Place a piece of paper in any canvas bag before drawing on the outside. This way, the marker will not bleed through the other side of the bag.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Please keep your designs gender-neutral, inclusive, and age-appropriate.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Spanish Translation Options</a:t>
            </a:r>
          </a:p>
        </p:txBody>
      </p:sp>
      <p:pic>
        <p:nvPicPr>
          <p:cNvPr id="105" name="StepImag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112347" y="548640"/>
            <a:ext cx="3125547" cy="404622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924CD9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3 OF 9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8620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400" b="1" spc="0">
                <a:solidFill>
                  <a:srgbClr val="222222"/>
                </a:solidFill>
                <a:latin typeface="Calibri"/>
              </a:rPr>
              <a:t>Children's Hospital Sensory Bag [Classic]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610640"/>
            <a:ext cx="3886200" cy="32585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Before You Build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Project Helping has teamed up with Holiday Heroes to create a Kynd Kit for Children who are hospitalized.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Each year in the U.S. there are an estimated 15,780 children between the ages of birth and 19 years of age who are diagnosed with cancer.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Approximately 1 in 285 children in the U.S. will be diagnosed with cancer before their 20th birthday and globally there are more than 300,000 children diagnosed with cancer each year.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924CD9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3 OF 9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8229600" cy="8620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400" b="1" spc="0">
                <a:solidFill>
                  <a:srgbClr val="222222"/>
                </a:solidFill>
                <a:latin typeface="Calibri"/>
              </a:rPr>
              <a:t>Children's Hospital Sensory Bag [Classic] (continued)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610640"/>
            <a:ext cx="8229600" cy="32585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Help to provide a child in the hospital with coping tools by building this Sensory Kynd Kit. Sensory Kynd Kits can help a child deal with stress and anxiety while they are getting the treatments that they need.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924CD9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4 OF 9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9890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800" b="1" spc="0">
                <a:solidFill>
                  <a:srgbClr val="222222"/>
                </a:solidFill>
                <a:latin typeface="Calibri"/>
              </a:rPr>
              <a:t>Decorate the Clear Zipper Pouch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737640"/>
            <a:ext cx="3886200" cy="31315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Use the permanent markers to decorate the plastic pouch. Tip: Be creative and use other supplies (no glitter) you may have on hand to make it colorful.</a:t>
            </a:r>
          </a:p>
        </p:txBody>
      </p:sp>
      <p:pic>
        <p:nvPicPr>
          <p:cNvPr id="105" name="StepImag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63440" y="560070"/>
            <a:ext cx="4023360" cy="402336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924CD9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4 OF 9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8229600" cy="5486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400" b="1" spc="0">
                <a:solidFill>
                  <a:srgbClr val="222222"/>
                </a:solidFill>
                <a:latin typeface="Calibri"/>
              </a:rPr>
              <a:t>Decorate the Clear Zipper Pouch (continued)</a:t>
            </a:r>
          </a:p>
        </p:txBody>
      </p:sp>
      <p:pic>
        <p:nvPicPr>
          <p:cNvPr id="104" name="ExtraImage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57500" y="1297280"/>
            <a:ext cx="3429000" cy="3429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924CD9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5 OF 9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6715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800" b="1" spc="0">
                <a:solidFill>
                  <a:srgbClr val="222222"/>
                </a:solidFill>
                <a:latin typeface="Calibri"/>
              </a:rPr>
              <a:t>Write a Note to the Recipient and Decorate the Envelope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420140"/>
            <a:ext cx="3886200" cy="34490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Write a card and decorate the envelope using the enclosed materials. Express your encouragement and include a hopeful message.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Please ensure your message is age-appropriate and avoids references to religion or politics.</a:t>
            </a:r>
          </a:p>
        </p:txBody>
      </p:sp>
      <p:pic>
        <p:nvPicPr>
          <p:cNvPr id="105" name="StepImag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63440" y="560070"/>
            <a:ext cx="4023360" cy="402336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924CD9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5 OF 9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8229600" cy="8620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400" b="1" spc="0">
                <a:solidFill>
                  <a:srgbClr val="222222"/>
                </a:solidFill>
                <a:latin typeface="Calibri"/>
              </a:rPr>
              <a:t>Write a Note to the Recipient and Decorate the Envelope (continued)</a:t>
            </a:r>
          </a:p>
        </p:txBody>
      </p:sp>
      <p:pic>
        <p:nvPicPr>
          <p:cNvPr id="104" name="ExtraImage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942730" y="1610640"/>
            <a:ext cx="3258540" cy="325854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KyndKit">
  <a:themeElements>
    <a:clrScheme name="KyndKit">
      <a:dk1>
        <a:sysClr val="windowText" lastClr="000000"/>
      </a:dk1>
      <a:lt1>
        <a:sysClr val="window" lastClr="FFFFFF"/>
      </a:lt1>
      <a:dk2>
        <a:srgbClr val="222222"/>
      </a:dk2>
      <a:lt2>
        <a:srgbClr val="EEEEEE"/>
      </a:lt2>
      <a:accent1>
        <a:srgbClr val="439BC0"/>
      </a:accent1>
      <a:accent2>
        <a:srgbClr val="924CD9"/>
      </a:accent2>
      <a:accent3>
        <a:srgbClr val="1EC1A1"/>
      </a:accent3>
      <a:accent4>
        <a:srgbClr val="DE3C7A"/>
      </a:accent4>
      <a:accent5>
        <a:srgbClr val="FF995A"/>
      </a:accent5>
      <a:accent6>
        <a:srgbClr val="50DAFF"/>
      </a:accent6>
      <a:hlink>
        <a:srgbClr val="0563C1"/>
      </a:hlink>
      <a:folHlink>
        <a:srgbClr val="954F72"/>
      </a:folHlink>
    </a:clrScheme>
    <a:fontScheme name="KyndKit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KyndKit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9525" cap="flat" cmpd="sng" algn="ctr">
          <a:solidFill>
            <a:schemeClr val="phClr"/>
          </a:solidFill>
          <a:prstDash val="solid"/>
        </a:ln>
        <a:ln w="95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Application>Kynd Kit Instructions</Application>
  <Slides>14</Slides>
  <ScaleCrop>false</ScaleCrop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title>Children&amp;#8217;s Hospital Sensory Bag [Classic]</dc:title>
  <dc:creator>Project Helping</dc:creator>
  <cp:lastModifiedBy>Project Helping</cp:lastModifiedBy>
  <dcterms:created xsi:type="dcterms:W3CDTF">2026-05-04T17:41:03Z</dcterms:created>
  <dcterms:modified xsi:type="dcterms:W3CDTF">2026-05-04T17:41:03Z</dcterms:modified>
</cp:coreProperties>
</file>