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Cold Care for the Unhoused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9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Your Cold Care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cosmetic bag.</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Socks</a:t>
            </a:r>
          </a:p>
          <a:p>
            <a:pPr/>
            <a:r>
              <a:rPr lang="en-US" sz="1400" b="0" spc="0">
                <a:solidFill>
                  <a:srgbClr val="444444"/>
                </a:solidFill>
                <a:latin typeface="Calibri"/>
              </a:rPr>
              <a:t>• Sanitary items</a:t>
            </a:r>
          </a:p>
          <a:p>
            <a:pPr/>
            <a:r>
              <a:rPr lang="en-US" sz="1400" b="0" spc="0">
                <a:solidFill>
                  <a:srgbClr val="444444"/>
                </a:solidFill>
                <a:latin typeface="Calibri"/>
              </a:rPr>
              <a:t>• Hand warmers</a:t>
            </a:r>
          </a:p>
          <a:p>
            <a:pPr/>
            <a:r>
              <a:rPr lang="en-US" sz="1400" b="0" spc="0">
                <a:solidFill>
                  <a:srgbClr val="444444"/>
                </a:solidFill>
                <a:latin typeface="Calibri"/>
              </a:rPr>
              <a:t>• Winter hat/mittens</a:t>
            </a:r>
          </a:p>
          <a:p>
            <a:pPr/>
            <a:r>
              <a:rPr lang="en-US" sz="1400" b="0" spc="0">
                <a:solidFill>
                  <a:srgbClr val="444444"/>
                </a:solidFill>
                <a:latin typeface="Calibri"/>
              </a:rPr>
              <a:t>• Protein-rich 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3886200" cy="9255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Cold Care Kit for the Unhoused [Classic]</a:t>
            </a:r>
          </a:p>
        </p:txBody>
      </p:sp>
      <p:sp>
        <p:nvSpPr>
          <p:cNvPr id="104" name="StepBody"/>
          <p:cNvSpPr txBox="1"/>
          <p:nvPr/>
        </p:nvSpPr>
        <p:spPr>
          <a:xfrm>
            <a:off x="457200" y="1674140"/>
            <a:ext cx="3886200" cy="3195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There are an estimated 582,462 people in the United States experiencing homelessness on a given night, according to the most recent national point-in-time estimate. This represents a rate of approximately 18 people experiencing homelessness per 10,000 people in the general population.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Cold Care Kit for the Unhoused [Classic]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For people experiencing homelessness, the cold weather presents many challenges. This kit is designed to build cold care kits to hand out to people who could use them. The most basic needs can make a world of difference to those experiencing homelessness. By making a cold care kit you can impact someone with a meaningful, thoughtful action.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14</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Cold Care for the Unhoused [Classic]</dc:title>
  <dc:creator>Project Helping</dc:creator>
  <cp:lastModifiedBy>Project Helping</cp:lastModifiedBy>
  <dcterms:created xsi:type="dcterms:W3CDTF">2026-05-04T18:16:41Z</dcterms:created>
  <dcterms:modified xsi:type="dcterms:W3CDTF">2026-05-04T18:16:41Z</dcterms:modified>
</cp:coreProperties>
</file>