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  <p:sldId id="270" r:id="rIdSld15"/>
    <p:sldId id="271" r:id="rIdSld16"/>
    <p:sldId id="272" r:id="rIdSld17"/>
    <p:sldId id="273" r:id="rIdSld18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Relationship Id="rIdSld15" Type="http://schemas.openxmlformats.org/officeDocument/2006/relationships/slide" Target="slides/slide15.xml"/><Relationship Id="rIdSld16" Type="http://schemas.openxmlformats.org/officeDocument/2006/relationships/slide" Target="slides/slide16.xml"/><Relationship Id="rIdSld17" Type="http://schemas.openxmlformats.org/officeDocument/2006/relationships/slide" Target="slides/slide17.xml"/><Relationship Id="rIdSld18" Type="http://schemas.openxmlformats.org/officeDocument/2006/relationships/slide" Target="slides/slide18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5.png"/><Relationship Id="rId2" Type="http://schemas.openxmlformats.org/officeDocument/2006/relationships/image" Target="../media/image16.png"/></Relationships>
</file>

<file path=ppt/slides/_rels/slide1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924CD9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CLASSIC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College Preparation Support [Classic]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11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Surprise Kyndness Notebook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outside of the journal with a picture or uplifting message. Use random pages in the journal to write short, uplifting messages, draw small, colorful images, or create fun writing prompts for the recipient.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Surprise Kyndness Notebook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Canvas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permanent markers to decorate the canvas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Tip: Place a piece of paper in the bag before decorating to prevent the markers from bleeding through.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Canvas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Affirmation Notebook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DIY Affirmations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Find the mini affirmation notebook in your kit. Decorate the front cover with drawings, stickers, or a positive message. Then, open it up and write 3–6 affirmations inside—more if you'd like! These can be encouraging words, self-love reminders, or anything that lifts the spirit.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Do you still have affirmation cards in your kit? If your kit includes affirmation cards instead of a notebook, go ahead and write a special affirmation on each card.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Affirmation Notebook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8700" y="1297280"/>
            <a:ext cx="3200400" cy="320040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900" y="1297280"/>
            <a:ext cx="32004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Pack Your College Prep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all of the materials into the decorated plastic bag and put it back into the original box.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only include items that are UNOPENED and UNUSED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any optional items you would like.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Optional Items to Add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High protein snacks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Gum/mints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Self care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not to include: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Perishable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Sharp objects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Nut food products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Religious or political items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10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11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College Preparation Support [Classic]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About the Recipient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This kit was designed with Minds Matter of Colorado. Minds Matter Colorado connects driven and determined students from low-income families with the people, preparation, and possibilities to succeed in college, create their future, and change the world.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College Preparation Support [Classic] (continued)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610640"/>
            <a:ext cx="8229600" cy="3258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College enrollment rates vary greatly depending on the socioeconomic status of a student’s family. About 89% of students from well-off families go to college compared to 64% of students from middle-class families, and 51% of students from low-income families. Minds Matter provides mentorship to students from low-income families to support their college dreams, prepare them for college, and help get them into college.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kraft bag(s). This is what the final kit is distributed in, so try to make this fun and colorful for the recipient to open.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note: we are currently transitioning from plastic ziplock bags to kraft bags. Some kits may still include the plastic bag for you to decorate while we complete this transition.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0925" y="1297280"/>
            <a:ext cx="1735950" cy="173595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125" y="1297280"/>
            <a:ext cx="1735950" cy="1735950"/>
          </a:xfrm>
          <a:prstGeom prst="rect">
            <a:avLst/>
          </a:prstGeom>
        </p:spPr>
      </p:pic>
      <p:pic>
        <p:nvPicPr>
          <p:cNvPr id="106" name="ExtraImag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925" y="3133230"/>
            <a:ext cx="1735950" cy="1735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671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800" b="1" spc="0">
                <a:solidFill>
                  <a:srgbClr val="222222"/>
                </a:solidFill>
                <a:latin typeface="Calibri"/>
              </a:rPr>
              <a:t>Write a Note to the Recipient and Decorate the Envelope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20140"/>
            <a:ext cx="3886200" cy="3449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Write a card and decorate the envelope using the enclosed materials. Express your encouragement and include a hopeful message.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ensure your message is age-appropriate and avoids references to religion or politics.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Write a Note to the Recipient and Decorate the Envelope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2730" y="1610640"/>
            <a:ext cx="3258540" cy="32585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18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College Preparation Support [Classic]</dc:title>
  <dc:creator>Project Helping</dc:creator>
  <cp:lastModifiedBy>Project Helping</cp:lastModifiedBy>
  <dcterms:created xsi:type="dcterms:W3CDTF">2026-05-04T18:22:35Z</dcterms:created>
  <dcterms:modified xsi:type="dcterms:W3CDTF">2026-05-04T18:22:35Z</dcterms:modified>
</cp:coreProperties>
</file>