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Relationship Id="rId2" Type="http://schemas.openxmlformats.org/package/2006/relationships/metadata/core-properties" Target="docProps/core.xml"/>
<Relationship Id="rId3" Type="http://schemas.openxmlformats.org/officeDocument/2006/relationships/extended-properties" Target="docProps/app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Master"/>
  </p:sldMasterIdLst>
  <p:sldIdLst>
    <p:sldId id="256" r:id="rIdSld1"/>
    <p:sldId id="257" r:id="rIdSld2"/>
    <p:sldId id="258" r:id="rIdSld3"/>
    <p:sldId id="259" r:id="rIdSld4"/>
    <p:sldId id="260" r:id="rIdSld5"/>
    <p:sldId id="261" r:id="rIdSld6"/>
    <p:sldId id="262" r:id="rIdSld7"/>
    <p:sldId id="263" r:id="rIdSld8"/>
    <p:sldId id="264" r:id="rIdSld9"/>
    <p:sldId id="265" r:id="rIdSld10"/>
    <p:sldId id="266" r:id="rIdSld11"/>
  </p:sldIdLst>
  <p:sldSz cx="9144000" cy="5143500" type="screen16x9"/>
  <p:notesSz cx="6858000" cy="9144000"/>
  <p:defaultTextStyle>
    <a:defPPr>
      <a:defRPr lang="en-US"/>
    </a:defPPr>
    <a:lvl1pPr>
      <a:defRPr lang="en-US"/>
    </a:lvl1pPr>
    <a:lvl2pPr>
      <a:defRPr lang="en-US"/>
    </a:lvl2pPr>
    <a:lvl3pPr>
      <a:defRPr lang="en-US"/>
    </a:lvl3pPr>
    <a:lvl4pPr>
      <a:defRPr lang="en-US"/>
    </a:lvl4pPr>
    <a:lvl5pPr>
      <a:defRPr lang="en-US"/>
    </a:lvl5pPr>
    <a:lvl6pPr>
      <a:defRPr lang="en-US"/>
    </a:lvl6pPr>
    <a:lvl7pPr>
      <a:defRPr lang="en-US"/>
    </a:lvl7pPr>
    <a:lvl8pPr>
      <a:defRPr lang="en-US"/>
    </a:lvl8pPr>
    <a:lvl9pPr>
      <a:defRPr lang="en-US"/>
    </a:lvl9pPr>
  </p:defaultTextStyle>
</p:presentation>
</file>

<file path=ppt/_rels/presentation.xml.rels><?xml version="1.0" encoding="UTF-8" standalone="yes"?>
<Relationships xmlns="http://schemas.openxmlformats.org/package/2006/relationships"><Relationship Id="rIdMaster" Type="http://schemas.openxmlformats.org/officeDocument/2006/relationships/slideMaster" Target="slideMasters/slideMaster1.xml"/><Relationship Id="rIdTheme" Type="http://schemas.openxmlformats.org/officeDocument/2006/relationships/theme" Target="theme/theme1.xml"/><Relationship Id="rIdSld1" Type="http://schemas.openxmlformats.org/officeDocument/2006/relationships/slide" Target="slides/slide1.xml"/><Relationship Id="rIdSld2" Type="http://schemas.openxmlformats.org/officeDocument/2006/relationships/slide" Target="slides/slide2.xml"/><Relationship Id="rIdSld3" Type="http://schemas.openxmlformats.org/officeDocument/2006/relationships/slide" Target="slides/slide3.xml"/><Relationship Id="rIdSld4" Type="http://schemas.openxmlformats.org/officeDocument/2006/relationships/slide" Target="slides/slide4.xml"/><Relationship Id="rIdSld5" Type="http://schemas.openxmlformats.org/officeDocument/2006/relationships/slide" Target="slides/slide5.xml"/><Relationship Id="rIdSld6" Type="http://schemas.openxmlformats.org/officeDocument/2006/relationships/slide" Target="slides/slide6.xml"/><Relationship Id="rIdSld7" Type="http://schemas.openxmlformats.org/officeDocument/2006/relationships/slide" Target="slides/slide7.xml"/><Relationship Id="rIdSld8" Type="http://schemas.openxmlformats.org/officeDocument/2006/relationships/slide" Target="slides/slide8.xml"/><Relationship Id="rIdSld9" Type="http://schemas.openxmlformats.org/officeDocument/2006/relationships/slide" Target="slides/slide9.xml"/><Relationship Id="rIdSld10" Type="http://schemas.openxmlformats.org/officeDocument/2006/relationships/slide" Target="slides/slide10.xml"/><Relationship Id="rIdSld11" Type="http://schemas.openxmlformats.org/officeDocument/2006/relationships/slide" Target="slides/slide11.xml"/></Relationships>
</file>

<file path=ppt/slideLayouts/_rels/slideLayout1.xml.rels><?xml version="1.0" encoding="UTF-8" standalone="yes"?>
<Relationships xmlns="http://schemas.openxmlformats.org/package/2006/relationships">
<Relationship Id="rIdMaster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<Relationship Id="rIdLayout1" Type="http://schemas.openxmlformats.org/officeDocument/2006/relationships/slideLayout" Target="../slideLayouts/slideLayout1.xml"/>
<Relationship Id="rIdTheme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Layout1"/>
  </p:sldLayoutIdLst>
</p:sldMaster>
</file>

<file path=ppt/slides/_rels/slide1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11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3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4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5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6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7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8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5.png"/></Relationships>
</file>

<file path=ppt/slides/_rels/slide9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50DA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TypePill"/>
          <p:cNvSpPr/>
          <p:nvPr/>
        </p:nvSpPr>
        <p:spPr>
          <a:xfrm>
            <a:off x="457200" y="27432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50DAFF"/>
          </a:solidFill>
          <a:ln>
            <a:noFill/>
          </a:ln>
        </p:spPr>
        <p:txBody>
          <a:bodyPr anchor="ctr" wrap="none" lIns="91440" rIns="91440" tIns="0" bIns="0"/>
          <a:lstStyle/>
          <a:p>
            <a:pPr algn="ctr"/>
            <a:r>
              <a:rPr lang="en-US" sz="1000" b="1">
                <a:solidFill>
                  <a:srgbClr val="FFFFFF"/>
                </a:solidFill>
              </a:rPr>
              <a:t>SKILLS</a:t>
            </a:r>
          </a:p>
        </p:txBody>
      </p:sp>
      <p:pic>
        <p:nvPicPr>
          <p:cNvPr id="103" name="Hero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0" y="1428527"/>
            <a:ext cx="4114800" cy="2286446"/>
          </a:xfrm>
          <a:prstGeom prst="rect">
            <a:avLst/>
          </a:prstGeom>
        </p:spPr>
      </p:pic>
      <p:sp>
        <p:nvSpPr>
          <p:cNvPr id="104" name="KitTitle"/>
          <p:cNvSpPr txBox="1"/>
          <p:nvPr/>
        </p:nvSpPr>
        <p:spPr>
          <a:xfrm>
            <a:off x="457200" y="1828800"/>
            <a:ext cx="3886200" cy="18288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4400" b="1" spc="0">
                <a:solidFill>
                  <a:srgbClr val="222222"/>
                </a:solidFill>
                <a:latin typeface="Calibri"/>
              </a:rPr>
              <a:t>Crochet [Skills]</a:t>
            </a:r>
          </a:p>
        </p:txBody>
      </p:sp>
      <p:sp>
        <p:nvSpPr>
          <p:cNvPr id="105" name="KitSubtitle"/>
          <p:cNvSpPr txBox="1"/>
          <p:nvPr/>
        </p:nvSpPr>
        <p:spPr>
          <a:xfrm>
            <a:off x="457200" y="3757600"/>
            <a:ext cx="3886200" cy="4572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50">
                <a:solidFill>
                  <a:srgbClr val="888888"/>
                </a:solidFill>
                <a:latin typeface="Calibri"/>
              </a:rPr>
              <a:t>8 STEPS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50DA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7 OF 8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Register My Kit (Optional)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Register your kit. To register and track your kits, you must visit the online instructions. Registering your kit is optional.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50DA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8 OF 8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Thank You!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38862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When you build a Kynd Kit, you create layers of impact for yourself and the community. We appreciate your time and your support of our mission.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Cheers,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The Project Helping team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50DA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1 OF 8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About Project Helping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Kynd Kits are a program of Project Helping, a mental wellness nonprofit. Our mission is to make it ridiculously easy to volunteer because doing good is good for your mental wellness!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Learn More at ProjectHelping.org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When You Build a Kynd Kit - The Cycle of Impact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1473577"/>
            <a:ext cx="4023360" cy="219634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50DA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2 OF 8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Tips for Building Your Kit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Helpful Tip for Building Your Kynd Kit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Avoid politics and religion entirely.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Use appropriate humor.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Can't think of what to write, draw a picture!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Use words of affirmation!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Place a piece of paper in any canvas bag before drawing on the outside. This way, the marker will not bleed through the other side of the bag.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Please keep your designs gender-neutral, inclusive, and age-appropriate.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Spanish Translation Options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12347" y="548640"/>
            <a:ext cx="3125547" cy="40462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50DA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3 OF 8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Skill: Crochet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38862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Crochet a scarf for someone who is unhoused. The cold weather presents many challenges for someone experiencing homelessness, and the most basic needs can make a world of difference for them.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The Skills Kits were created for you, as the volunteer, to learn a new skill and use it to give back to your community. Learn how to crochet a basic scarf. You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can then use this new skill of crocheting to keep giving back to your own community by creating other scarfs or try something new like a hat!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50DA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4 OF 8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Crochet a scarf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38862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Items you will need: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Crochet hook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Yarn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Let’s Get Started!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Tip: Watch the video all the way through before you start your scarf. Then grab your materials, follow along and begin!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Watch the video below to learn how to do a basic crochet knot. You will continue this basic crochet know until you have a 3 foot scarf. This will use 2-3 skeins of yarn to make a scarf. To change skeins, tie the ends of the skeins together and keep crocheting.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50DA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4 OF 8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Crochet a scarf (continued)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82296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When you’re done, roll and tie your final product together with the ribbon. Write a note with the provided card and envelope. Keep using this skill to give back to your community and do good!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50DA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5 OF 8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6715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800" b="1" spc="0">
                <a:solidFill>
                  <a:srgbClr val="222222"/>
                </a:solidFill>
                <a:latin typeface="Calibri"/>
              </a:rPr>
              <a:t>Write a Note to the Recipient and Decorate the Envelope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420140"/>
            <a:ext cx="3886200" cy="34490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Write a card and decorate the envelope using the enclosed materials. Express your encouragement and include a hopeful message.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Please ensure your message is age-appropriate and avoids references to religion or politics.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50DA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5 OF 8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862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Write a Note to the Recipient and Decorate the Envelope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42730" y="1610640"/>
            <a:ext cx="3258540" cy="325854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50DA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6 OF 8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Crochet Kit - Delivery Instructions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This kit is designed to be distributed locally to an unhoused person. You can either bring it to a shelter or hand it out to someone you see who could benefit from a scarf to keep them warm.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yndKit">
  <a:themeElements>
    <a:clrScheme name="KyndKit">
      <a:dk1>
        <a:sysClr val="windowText" lastClr="000000"/>
      </a:dk1>
      <a:lt1>
        <a:sysClr val="window" lastClr="FFFFFF"/>
      </a:lt1>
      <a:dk2>
        <a:srgbClr val="222222"/>
      </a:dk2>
      <a:lt2>
        <a:srgbClr val="EEEEEE"/>
      </a:lt2>
      <a:accent1>
        <a:srgbClr val="439BC0"/>
      </a:accent1>
      <a:accent2>
        <a:srgbClr val="924CD9"/>
      </a:accent2>
      <a:accent3>
        <a:srgbClr val="1EC1A1"/>
      </a:accent3>
      <a:accent4>
        <a:srgbClr val="DE3C7A"/>
      </a:accent4>
      <a:accent5>
        <a:srgbClr val="FF995A"/>
      </a:accent5>
      <a:accent6>
        <a:srgbClr val="50DAFF"/>
      </a:accent6>
      <a:hlink>
        <a:srgbClr val="0563C1"/>
      </a:hlink>
      <a:folHlink>
        <a:srgbClr val="954F72"/>
      </a:folHlink>
    </a:clrScheme>
    <a:fontScheme name="KyndKi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yndKit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Kynd Kit Instructions</Application>
  <Slides>11</Slide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Crochet [Skills]</dc:title>
  <dc:creator>Project Helping</dc:creator>
  <cp:lastModifiedBy>Project Helping</cp:lastModifiedBy>
  <dcterms:created xsi:type="dcterms:W3CDTF">2026-05-04T18:31:49Z</dcterms:created>
  <dcterms:modified xsi:type="dcterms:W3CDTF">2026-05-04T18:31:49Z</dcterms:modified>
</cp:coreProperties>
</file>