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Cyber Education &amp;#8211; PaloAlto [Classic]</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9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9</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Canvas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Cyber Education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the materials into the decorated plastic bag and put it back into the original box.</a:t>
            </a:r>
          </a:p>
          <a:p>
            <a:pPr/>
            <a:r>
              <a:rPr lang="en-US" sz="1400" b="0" spc="0">
                <a:solidFill>
                  <a:srgbClr val="444444"/>
                </a:solidFill>
                <a:latin typeface="Calibri"/>
              </a:rPr>
              <a:t>• Please only include items that are UNOPENED and UNUSED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9</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Cyber Education [Classic]</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This Cyber Education Kit, created in partnership with Palo Alto Networks, helps inspire the next generation of digital defenders! The completed kits will be donated to young learners who are exploring how to stay safe, smart, and kind online. Through fun, hands-on activities, kids will learn the basics of cybersecurity—like protecting personal information, creating strong passwords, and building their own “digital force field.” Your work today helps empower future cybersecurity superheroes to protect our digital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9</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9</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9</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9</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Canvas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canvas bag.</a:t>
            </a:r>
          </a:p>
          <a:p>
            <a:pPr/>
            <a:r>
              <a:rPr lang="en-US" sz="1400" b="0" spc="0">
                <a:solidFill>
                  <a:srgbClr val="444444"/>
                </a:solidFill>
                <a:latin typeface="Calibri"/>
              </a:rPr>
              <a:t>Tip: Place a piece of paper in the bag before decorating to prevent the markers from bleeding through.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13</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Cyber Education &amp;#8211; PaloAlto [Classic]</dc:title>
  <dc:creator>Project Helping</dc:creator>
  <cp:lastModifiedBy>Project Helping</cp:lastModifiedBy>
  <dcterms:created xsi:type="dcterms:W3CDTF">2026-05-04T18:22:53Z</dcterms:created>
  <dcterms:modified xsi:type="dcterms:W3CDTF">2026-05-04T18:22:53Z</dcterms:modified>
</cp:coreProperties>
</file>