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Digital Literacy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Digital Literacy Flashcards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Color the flashcards to make them fun and colorful! Cut them out and add them to the decorated canvas bag. Don't forget to add the instruction sheet to the final completed kit.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Digital Literacy Flashcards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Digital Literacy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the materials and kit contents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Optional to add additional items</a:t>
            </a:r>
          </a:p>
          <a:p>
            <a:pPr/>
            <a:r>
              <a:rPr lang="en-US" sz="1400" b="0" spc="0">
                <a:solidFill>
                  <a:srgbClr val="444444"/>
                </a:solidFill>
                <a:latin typeface="Calibri"/>
              </a:rPr>
              <a:t>Optional items to add:</a:t>
            </a:r>
          </a:p>
          <a:p>
            <a:pPr/>
            <a:r>
              <a:rPr lang="en-US" sz="1400" b="0" spc="0">
                <a:solidFill>
                  <a:srgbClr val="444444"/>
                </a:solidFill>
                <a:latin typeface="Calibri"/>
              </a:rPr>
              <a:t>• USB flash drive</a:t>
            </a:r>
          </a:p>
          <a:p>
            <a:pPr/>
            <a:r>
              <a:rPr lang="en-US" sz="1400" b="0" spc="0">
                <a:solidFill>
                  <a:srgbClr val="444444"/>
                </a:solidFill>
                <a:latin typeface="Calibri"/>
              </a:rPr>
              <a:t>• Mouse pad</a:t>
            </a:r>
          </a:p>
          <a:p>
            <a:pPr/>
            <a:r>
              <a:rPr lang="en-US" sz="1400" b="0" spc="0">
                <a:solidFill>
                  <a:srgbClr val="444444"/>
                </a:solidFill>
                <a:latin typeface="Calibri"/>
              </a:rPr>
              <a:t>• Webcam cover</a:t>
            </a:r>
          </a:p>
          <a:p>
            <a:pPr/>
            <a:r>
              <a:rPr lang="en-US" sz="1400" b="0" spc="0">
                <a:solidFill>
                  <a:srgbClr val="444444"/>
                </a:solidFill>
                <a:latin typeface="Calibri"/>
              </a:rPr>
              <a:t>• Phone or tablet stand</a:t>
            </a:r>
          </a:p>
          <a:p>
            <a:pPr/>
            <a:r>
              <a:rPr lang="en-US" sz="1400" b="0" spc="0">
                <a:solidFill>
                  <a:srgbClr val="444444"/>
                </a:solidFill>
                <a:latin typeface="Calibri"/>
              </a:rPr>
              <a:t>Do not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products</a:t>
            </a:r>
          </a:p>
          <a:p>
            <a:pPr/>
            <a:r>
              <a:rPr lang="en-US" sz="1400" b="0" spc="0">
                <a:solidFill>
                  <a:srgbClr val="444444"/>
                </a:solidFill>
                <a:latin typeface="Calibri"/>
              </a:rPr>
              <a:t>• Religious and/or political items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Digital Literacy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Digital Literacy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kit, built in partnership with AT&amp;T, is designed to help bridge the technology gap by giving someone the tools and confidence to navigate the digital world. Before you start building, take a moment to think about how the skill you use every day, online searching for information, spotting scams, creating documents, or connecting with others, can open doors for someone who may be new to technology. As you assemble this kit, imagine the recipient learning, exploring, and feeling empowered to use digital tools to connect, learn, and thrive. Your work today is helping them take that first step toward greater opportunity and independence.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18</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Digital Literacy [Classic]</dc:title>
  <dc:creator>Project Helping</dc:creator>
  <cp:lastModifiedBy>Project Helping</cp:lastModifiedBy>
  <dcterms:created xsi:type="dcterms:W3CDTF">2026-05-04T17:59:02Z</dcterms:created>
  <dcterms:modified xsi:type="dcterms:W3CDTF">2026-05-04T17:59:02Z</dcterms:modified>
</cp:coreProperties>
</file>