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924CD9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CLASSIC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Dignity Bag for the Unhoused [Classic]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9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Canvas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Pack Your Dignity Bag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all of the materials into the decorated canvas bag and plastic bag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only include items that are UNOPENED and UNUSED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any optional items you would like.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Optional Items to Add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Socks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Sanitary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Hygiene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Hand Warmers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Winter Hat/Mittens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Protein-rich snacks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not to include: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Perishable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Sharp objects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Nut food products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Religious or political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Alcohol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Dignity Bag for the Unhoused [Classic]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About the Recipient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There are an estimated 582,462 people in the United States experiencing homelessness on a given night, according to the most recent national point-in-time estimate. This represents a rate of approximately 18 people experiencing homelessness per 10,000 people in the general population.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most basic needs can make a world of difference to those experiencing homelessness. By making a dignity bag you can impact someone with a meaningful, thoughtful action.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kraft bag(s). This is what the final kit is distributed in, so try to make this fun and colorful for the recipient to open.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note: we are currently transitioning from plastic ziplock bags to kraft bags. Some kits may still include the plastic bag for you to decorate while we complete this transition.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0925" y="1297280"/>
            <a:ext cx="1735950" cy="173595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125" y="1297280"/>
            <a:ext cx="1735950" cy="1735950"/>
          </a:xfrm>
          <a:prstGeom prst="rect">
            <a:avLst/>
          </a:prstGeom>
        </p:spPr>
      </p:pic>
      <p:pic>
        <p:nvPicPr>
          <p:cNvPr id="106" name="ExtraImag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925" y="3133230"/>
            <a:ext cx="1735950" cy="1735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671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800" b="1" spc="0">
                <a:solidFill>
                  <a:srgbClr val="222222"/>
                </a:solidFill>
                <a:latin typeface="Calibri"/>
              </a:rPr>
              <a:t>Write a Note to the Recipient and Decorate the Envelope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20140"/>
            <a:ext cx="3886200" cy="3449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Write a card and decorate the envelope using the enclosed materials. Express your encouragement and include a hopeful message.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ensure your message is age-appropriate and avoids references to religion or politics.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Write a Note to the Recipient and Decorate the Envelope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2730" y="1610640"/>
            <a:ext cx="3258540" cy="32585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Canvas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permanent markers to decorate the canvas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Tip: Place a piece of paper in the bag before decorating to prevent the markers from bleeding through.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13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Dignity Bag for the Unhoused [Classic]</dc:title>
  <dc:creator>Project Helping</dc:creator>
  <cp:lastModifiedBy>Project Helping</cp:lastModifiedBy>
  <dcterms:created xsi:type="dcterms:W3CDTF">2026-05-04T17:57:19Z</dcterms:created>
  <dcterms:modified xsi:type="dcterms:W3CDTF">2026-05-04T17:57:19Z</dcterms:modified>
</cp:coreProperties>
</file>