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Domestic Violence Survivor Support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10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Domestic Violence Support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Using the canvas bag and plastic bag(s) sort items to be easily accessible for the recipient and add them to the backpack. Example: keep all food item together and all toiletries together.</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additional items you would like (optional)</a:t>
            </a:r>
          </a:p>
          <a:p>
            <a:pPr/>
            <a:r>
              <a:rPr lang="en-US" sz="1400" b="0" spc="0">
                <a:solidFill>
                  <a:srgbClr val="444444"/>
                </a:solidFill>
                <a:latin typeface="Calibri"/>
              </a:rPr>
              <a:t>Optional items to add:</a:t>
            </a:r>
          </a:p>
          <a:p>
            <a:pPr/>
            <a:r>
              <a:rPr lang="en-US" sz="1400" b="0" spc="0">
                <a:solidFill>
                  <a:srgbClr val="444444"/>
                </a:solidFill>
                <a:latin typeface="Calibri"/>
              </a:rPr>
              <a:t>• Universal gift cards (gas/food/grocery)</a:t>
            </a:r>
          </a:p>
          <a:p>
            <a:pPr/>
            <a:r>
              <a:rPr lang="en-US" sz="1400" b="0" spc="0">
                <a:solidFill>
                  <a:srgbClr val="444444"/>
                </a:solidFill>
                <a:latin typeface="Calibri"/>
              </a:rPr>
              <a:t>• Phone Chargers</a:t>
            </a:r>
          </a:p>
          <a:p>
            <a:pPr/>
            <a:r>
              <a:rPr lang="en-US" sz="1400" b="0" spc="0">
                <a:solidFill>
                  <a:srgbClr val="444444"/>
                </a:solidFill>
                <a:latin typeface="Calibri"/>
              </a:rPr>
              <a:t>• Power banks</a:t>
            </a:r>
          </a:p>
          <a:p>
            <a:pPr/>
            <a:r>
              <a:rPr lang="en-US" sz="1400" b="0" spc="0">
                <a:solidFill>
                  <a:srgbClr val="444444"/>
                </a:solidFill>
                <a:latin typeface="Calibri"/>
              </a:rPr>
              <a:t>• New and Unused clothes or pajamas</a:t>
            </a:r>
          </a:p>
          <a:p>
            <a:pPr/>
            <a:r>
              <a:rPr lang="en-US" sz="1400" b="0" spc="0">
                <a:solidFill>
                  <a:srgbClr val="444444"/>
                </a:solidFill>
                <a:latin typeface="Calibri"/>
              </a:rPr>
              <a:t>• Self-Care/Hygiene Items</a:t>
            </a:r>
          </a:p>
          <a:p>
            <a:pPr/>
            <a:r>
              <a:rPr lang="en-US" sz="1400" b="0" spc="0">
                <a:solidFill>
                  <a:srgbClr val="444444"/>
                </a:solidFill>
                <a:latin typeface="Calibri"/>
              </a:rPr>
              <a:t>• Non-Perishable food</a:t>
            </a:r>
          </a:p>
          <a:p>
            <a:pPr/>
            <a:r>
              <a:rPr lang="en-US" sz="1400" b="0" spc="0">
                <a:solidFill>
                  <a:srgbClr val="444444"/>
                </a:solidFill>
                <a:latin typeface="Calibri"/>
              </a:rPr>
              <a:t>• Games/Activities</a:t>
            </a:r>
          </a:p>
          <a:p>
            <a:pPr/>
            <a:r>
              <a:rPr lang="en-US" sz="1400" b="0" spc="0">
                <a:solidFill>
                  <a:srgbClr val="444444"/>
                </a:solidFill>
                <a:latin typeface="Calibri"/>
              </a:rPr>
              <a:t>Items not to include:</a:t>
            </a:r>
          </a:p>
          <a:p>
            <a:pPr/>
            <a:r>
              <a:rPr lang="en-US" sz="1400" b="0" spc="0">
                <a:solidFill>
                  <a:srgbClr val="444444"/>
                </a:solidFill>
                <a:latin typeface="Calibri"/>
              </a:rPr>
              <a:t>• Perishable food</a:t>
            </a:r>
          </a:p>
          <a:p>
            <a:pPr/>
            <a:r>
              <a:rPr lang="en-US" sz="1400" b="0" spc="0">
                <a:solidFill>
                  <a:srgbClr val="444444"/>
                </a:solidFill>
                <a:latin typeface="Calibri"/>
              </a:rPr>
              <a:t>• Nut food items</a:t>
            </a:r>
          </a:p>
          <a:p>
            <a:pPr/>
            <a:r>
              <a:rPr lang="en-US" sz="1400" b="0" spc="0">
                <a:solidFill>
                  <a:srgbClr val="444444"/>
                </a:solidFill>
                <a:latin typeface="Calibri"/>
              </a:rPr>
              <a:t>• Sharp objects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the Domestic Violence Support Bag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Alcohol/Drugs</a:t>
            </a:r>
          </a:p>
          <a:p>
            <a:pPr/>
            <a:r>
              <a:rPr lang="en-US" sz="1400" b="0" spc="0">
                <a:solidFill>
                  <a:srgbClr val="444444"/>
                </a:solidFill>
                <a:latin typeface="Calibri"/>
              </a:rPr>
              <a:t>• Religious or Political items/phrases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3886200" cy="735000"/>
          </a:xfrm>
          <a:prstGeom prst="rect">
            <a:avLst/>
          </a:prstGeom>
          <a:noFill/>
        </p:spPr>
        <p:txBody>
          <a:bodyPr wrap="square" rtlCol="0" anchor="t">
            <a:normAutofit fontScale="100000" lnSpcReduction="20000"/>
          </a:bodyPr>
          <a:lstStyle/>
          <a:p>
            <a:pPr/>
            <a:r>
              <a:rPr lang="en-US" sz="2000" b="1" spc="0">
                <a:solidFill>
                  <a:srgbClr val="222222"/>
                </a:solidFill>
                <a:latin typeface="Calibri"/>
              </a:rPr>
              <a:t>Example Phrases for Domestic Violence Survivor Kits</a:t>
            </a:r>
          </a:p>
        </p:txBody>
      </p:sp>
      <p:sp>
        <p:nvSpPr>
          <p:cNvPr id="104" name="StepBody"/>
          <p:cNvSpPr txBox="1"/>
          <p:nvPr/>
        </p:nvSpPr>
        <p:spPr>
          <a:xfrm>
            <a:off x="457200" y="1483640"/>
            <a:ext cx="3886200" cy="3385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Examples of Phrases to Use</a:t>
            </a:r>
          </a:p>
          <a:p>
            <a:pPr/>
            <a:r>
              <a:rPr lang="en-US" sz="1400" b="0" spc="0">
                <a:solidFill>
                  <a:srgbClr val="444444"/>
                </a:solidFill>
                <a:latin typeface="Calibri"/>
              </a:rPr>
              <a:t>These kits will be shared with survivors of domestic violence. Your thoughtfulness in writing these notes will make the kits even more special. Thank you for sharing encouraging words and following the guidance below.</a:t>
            </a:r>
          </a:p>
          <a:p>
            <a:pPr/>
            <a:r>
              <a:rPr lang="en-US" sz="1400" b="0" spc="0">
                <a:solidFill>
                  <a:srgbClr val="444444"/>
                </a:solidFill>
                <a:latin typeface="Calibri"/>
              </a:rPr>
              <a:t>DO</a:t>
            </a:r>
          </a:p>
          <a:p>
            <a:pPr/>
            <a:r>
              <a:rPr lang="en-US" sz="1400" b="0" spc="0">
                <a:solidFill>
                  <a:srgbClr val="444444"/>
                </a:solidFill>
                <a:latin typeface="Calibri"/>
              </a:rPr>
              <a:t>• Be positive: Focus on hope, healing, and inner strength.</a:t>
            </a:r>
          </a:p>
          <a:p>
            <a:pPr/>
            <a:r>
              <a:rPr lang="en-US" sz="1400" b="0" spc="0">
                <a:solidFill>
                  <a:srgbClr val="444444"/>
                </a:solidFill>
                <a:latin typeface="Calibri"/>
              </a:rPr>
              <a:t>• Use affirming and uplifting words: Empower with gentle encouragement.</a:t>
            </a:r>
          </a:p>
          <a:p>
            <a:pPr/>
            <a:r>
              <a:rPr lang="en-US" sz="1400" b="0" spc="0">
                <a:solidFill>
                  <a:srgbClr val="444444"/>
                </a:solidFill>
                <a:latin typeface="Calibri"/>
              </a:rPr>
              <a:t>• Keep it simple and sincere: Short, heartfelt messages are best.</a:t>
            </a:r>
          </a:p>
          <a:p>
            <a:pPr/>
            <a:r>
              <a:rPr lang="en-US" sz="1400" b="0" spc="0">
                <a:solidFill>
                  <a:srgbClr val="444444"/>
                </a:solidFill>
                <a:latin typeface="Calibri"/>
              </a:rPr>
              <a:t>• Use inclusive language: Avoid assumptions, as well as political, religious or gendered terms.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Example Phrases for Domestic Violence Survivor Kits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Keep the tone gentle and non-intrusive: Avoid intensity or emotional pressure.</a:t>
            </a:r>
          </a:p>
          <a:p>
            <a:pPr/>
            <a:r>
              <a:rPr lang="en-US" sz="1400" b="0" spc="0">
                <a:solidFill>
                  <a:srgbClr val="444444"/>
                </a:solidFill>
                <a:latin typeface="Calibri"/>
              </a:rPr>
              <a:t>AVOID</a:t>
            </a:r>
          </a:p>
          <a:p>
            <a:pPr/>
            <a:r>
              <a:rPr lang="en-US" sz="1400" b="0" spc="0">
                <a:solidFill>
                  <a:srgbClr val="444444"/>
                </a:solidFill>
                <a:latin typeface="Calibri"/>
              </a:rPr>
              <a:t>• Using terms like “Leave/leaving” and “abusers” (e.g., helping survivors “leave” their abusers)</a:t>
            </a:r>
          </a:p>
          <a:p>
            <a:pPr/>
            <a:r>
              <a:rPr lang="en-US" sz="1400" b="0" spc="0">
                <a:solidFill>
                  <a:srgbClr val="444444"/>
                </a:solidFill>
                <a:latin typeface="Calibri"/>
              </a:rPr>
              <a:t>• Using the term “victim” (use “survivor” instead)</a:t>
            </a:r>
          </a:p>
          <a:p>
            <a:pPr/>
            <a:r>
              <a:rPr lang="en-US" sz="1400" b="0" spc="0">
                <a:solidFill>
                  <a:srgbClr val="444444"/>
                </a:solidFill>
                <a:latin typeface="Calibri"/>
              </a:rPr>
              <a:t>• Giving advice or instructions, or assuming emotions.</a:t>
            </a:r>
          </a:p>
          <a:p>
            <a:pPr/>
            <a:r>
              <a:rPr lang="en-US" sz="1400" b="0" spc="0">
                <a:solidFill>
                  <a:srgbClr val="444444"/>
                </a:solidFill>
                <a:latin typeface="Calibri"/>
              </a:rPr>
              <a:t>• Signing the message with your full name or including personal info.</a:t>
            </a:r>
          </a:p>
          <a:p>
            <a:pPr/>
            <a:r>
              <a:rPr lang="en-US" sz="1400" b="0" spc="0">
                <a:solidFill>
                  <a:srgbClr val="444444"/>
                </a:solidFill>
                <a:latin typeface="Calibri"/>
              </a:rPr>
              <a:t>• Using humor, sarcasm, or quotes from public figures.</a:t>
            </a:r>
          </a:p>
          <a:p>
            <a:pPr/>
            <a:r>
              <a:rPr lang="en-US" sz="1400" b="0" spc="0">
                <a:solidFill>
                  <a:srgbClr val="444444"/>
                </a:solidFill>
                <a:latin typeface="Calibri"/>
              </a:rPr>
              <a:t>• Using reference timelines (e.g., “This will be over soon”).</a:t>
            </a:r>
          </a:p>
          <a:p>
            <a:pPr/>
            <a:r>
              <a:rPr lang="en-US" sz="1400" b="0" spc="0">
                <a:solidFill>
                  <a:srgbClr val="444444"/>
                </a:solidFill>
                <a:latin typeface="Calibri"/>
              </a:rPr>
              <a:t>SAMPLE NOTES</a:t>
            </a:r>
          </a:p>
          <a:p>
            <a:pPr/>
            <a:r>
              <a:rPr lang="en-US" sz="1400" b="0" spc="0">
                <a:solidFill>
                  <a:srgbClr val="444444"/>
                </a:solidFill>
                <a:latin typeface="Calibri"/>
              </a:rPr>
              <a:t>• “You are worthy of love, healing, and joy—just as you are.”</a:t>
            </a:r>
          </a:p>
          <a:p>
            <a:pPr/>
            <a:r>
              <a:rPr lang="en-US" sz="1400" b="0" spc="0">
                <a:solidFill>
                  <a:srgbClr val="444444"/>
                </a:solidFill>
                <a:latin typeface="Calibri"/>
              </a:rPr>
              <a:t>• “Never forget that you deserve happiness, love and peace.”</a:t>
            </a:r>
          </a:p>
          <a:p>
            <a:pPr/>
            <a:r>
              <a:rPr lang="en-US" sz="1400" b="0" spc="0">
                <a:solidFill>
                  <a:srgbClr val="444444"/>
                </a:solidFill>
                <a:latin typeface="Calibri"/>
              </a:rPr>
              <a:t>• “You are strong, even on the days it doesn’t feel like it. You matter, and your story matters.”</a:t>
            </a:r>
          </a:p>
          <a:p>
            <a:pPr/>
            <a:r>
              <a:rPr lang="en-US" sz="1400" b="0" spc="0">
                <a:solidFill>
                  <a:srgbClr val="444444"/>
                </a:solidFill>
                <a:latin typeface="Calibri"/>
              </a:rPr>
              <a:t>• “You deserve peace, kindness, and care—today and always.”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3886200" cy="798500"/>
          </a:xfrm>
          <a:prstGeom prst="rect">
            <a:avLst/>
          </a:prstGeom>
          <a:noFill/>
        </p:spPr>
        <p:txBody>
          <a:bodyPr wrap="square" rtlCol="0" anchor="t">
            <a:normAutofit fontScale="100000" lnSpcReduction="20000"/>
          </a:bodyPr>
          <a:lstStyle/>
          <a:p>
            <a:pPr/>
            <a:r>
              <a:rPr lang="en-US" sz="2200" b="1" spc="0">
                <a:solidFill>
                  <a:srgbClr val="222222"/>
                </a:solidFill>
                <a:latin typeface="Calibri"/>
              </a:rPr>
              <a:t>Domestic Violence Survivor Support Bag [PLUS]</a:t>
            </a:r>
          </a:p>
        </p:txBody>
      </p:sp>
      <p:sp>
        <p:nvSpPr>
          <p:cNvPr id="104" name="StepBody"/>
          <p:cNvSpPr txBox="1"/>
          <p:nvPr/>
        </p:nvSpPr>
        <p:spPr>
          <a:xfrm>
            <a:off x="457200" y="1547140"/>
            <a:ext cx="3886200" cy="3322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This kit was created in partnership with DenDigital and NNEDV. Their shared goal is to equip domestic violence survivors with the tools to stay safe and maintain privacy while staying connected to loved ones.</a:t>
            </a:r>
          </a:p>
          <a:p>
            <a:pPr/>
            <a:r>
              <a:rPr lang="en-US" sz="1400" b="0" spc="0">
                <a:solidFill>
                  <a:srgbClr val="444444"/>
                </a:solidFill>
                <a:latin typeface="Calibri"/>
              </a:rPr>
              <a:t>Use the contents of this Kynd Kit to build a support pack for someone who has experienced domestic violence or abuse. This kit empowers survivors as they reclaim life that is rightfully theirs.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16</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Domestic Violence Survivor Support [Plus]</dc:title>
  <dc:creator>Project Helping</dc:creator>
  <cp:lastModifiedBy>Project Helping</cp:lastModifiedBy>
  <dcterms:created xsi:type="dcterms:W3CDTF">2026-05-04T18:27:19Z</dcterms:created>
  <dcterms:modified xsi:type="dcterms:W3CDTF">2026-05-04T18:27:19Z</dcterms:modified>
</cp:coreProperties>
</file>