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  <p:sldId id="266" r:id="rIdSld11"/>
    <p:sldId id="267" r:id="rIdSld12"/>
    <p:sldId id="268" r:id="rIdSld13"/>
    <p:sldId id="269" r:id="rIdSld14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Relationship Id="rIdSld11" Type="http://schemas.openxmlformats.org/officeDocument/2006/relationships/slide" Target="slides/slide11.xml"/><Relationship Id="rIdSld12" Type="http://schemas.openxmlformats.org/officeDocument/2006/relationships/slide" Target="slides/slide12.xml"/><Relationship Id="rIdSld13" Type="http://schemas.openxmlformats.org/officeDocument/2006/relationships/slide" Target="slides/slide13.xml"/><Relationship Id="rIdSld14" Type="http://schemas.openxmlformats.org/officeDocument/2006/relationships/slide" Target="slides/slide14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1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9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924CD9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CLASSIC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4400" b="1" spc="0">
                <a:solidFill>
                  <a:srgbClr val="222222"/>
                </a:solidFill>
                <a:latin typeface="Calibri"/>
              </a:rPr>
              <a:t>Environmental [Classic]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10 STEPS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Make a Bee Bath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A bee bath is a simple bee water feeder that you can add to your garden or outdoor space. It’s a way of attracting pollinating guests to your yard over and over again.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Find the following items: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Small reusable planter tray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Rocks (go outside and find some larger rocks to put in your bee bath)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Additional material (optional)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Wash the tray and rocks to be sure they are free from any pesticides.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Make a Bee Bath (continued)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the included rocks into the tray. These will provide a place for the bees to land near the water. (Optional: Add additional material to the bee bath, such as sticks, sea shells, or additional stones).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Later, fill the container with water and place it outside near plants or a garden. Refill it frequently to continuously attract bees to your space.</a:t>
            </a:r>
          </a:p>
        </p:txBody>
      </p:sp>
      <p:pic>
        <p:nvPicPr>
          <p:cNvPr id="105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89170" y="1297280"/>
            <a:ext cx="3571900" cy="35719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Pack the Environmental Impact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Environmental Impact Kit is meant to be kept and used to impact your local environment.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Reusable Items to Prevent the Use of Additional Plastics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Take this reusable straw with you when you are on the go and prevent the use of additional plastics in the environment.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the reusable ziploc bags for your snack or leftovers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Take the produce bags with you on your next grocery run to put your fresh fruits and vegetables in.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9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Register My Kit (Optional)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Register your kit. To register and track your kits, you must visit the online instructions. Registering your kit is optional.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10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Thank You!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Kit, you create layers of impact for yourself and the community. We appreciate your time and your support of our mission.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Cheers,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Project Helping team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Tips for Building Your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Helpful Tip for Building Your Kynd Kit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Avoid politics and religion entirely.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appropriate humor.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Can't think of what to write, draw a picture!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words of affirmation!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a piece of paper in any canvas bag before drawing on the outside. This way, the marker will not bleed through the other side of the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keep your designs gender-neutral, inclusive, and age-appropriate.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Spanish Translation Options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347" y="548640"/>
            <a:ext cx="3125547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Environmental Impact [Classic]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Before You Build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About the Recipient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Environmental Impact Kit is a unique kit as it is designed to be kept by YOU. Its focus is on the environment and our personal footprint.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DIY Tote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Canvas Tote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canvas tote to make it fun and colorful! Tip: place a piece of paper in the tote before decorating. This will prevent the marker from bleeding through the tote.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DIY Tote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DIY Wildflower Seed Bomb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Find the following items: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Wildflower seeds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Paper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Tear a few sheets of paper into small pieces.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Slowly add water and mix slowly until the mixture becomes sticky like dough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 some of the wildflower seeds and roll them into a golf-ball-sized ball.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Let the seed bomb dry out.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Scatter them where you want them to grow (preferably on top of soil or compost), and let nature do the rest.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Tip: You should have enough supplies to create 2-3 seed bombs.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DIY Butterfly Feeder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Find the following items: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Compressed Sponge (4.75×2.95 in.)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Twine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Sugar water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Bring two cups of water to a boil.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Stir in one cup of white sugar.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Mix until the sugar is dissolved.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Allow the mixture to cool completely.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Soak the sponge in the homemade sugar water and allow it to expand completely.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Wrap the twine around the sponge so that it cinches in the middle, and tie a knot. Be sure to leave some extra length of twine attached to hang the feeder from.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Hang outside from a branch or awning.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Check often and Re-soak with sugar water as needed.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DIY Butterfly Feeder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14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Environmental [Classic]</dc:title>
  <dc:creator>Project Helping</dc:creator>
  <cp:lastModifiedBy>Project Helping</cp:lastModifiedBy>
  <dcterms:created xsi:type="dcterms:W3CDTF">2026-05-04T18:12:00Z</dcterms:created>
  <dcterms:modified xsi:type="dcterms:W3CDTF">2026-05-04T18:12:00Z</dcterms:modified>
</cp:coreProperties>
</file>