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  <p:sldId id="271" r:id="rIdSld16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Relationship Id="rIdSld16" Type="http://schemas.openxmlformats.org/officeDocument/2006/relationships/slide" Target="slides/slide16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1EC1A1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PLUS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3800" b="1" spc="0">
                <a:solidFill>
                  <a:srgbClr val="222222"/>
                </a:solidFill>
                <a:latin typeface="Calibri"/>
              </a:rPr>
              <a:t>Environmental Impact [Plus]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11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Make a Bee Bath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 bee bath is a simple bee water feeder that you can add to your garden or outdoor space. It’s a way of attracting pollinating guests to your yard over and over again.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Find the following items: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Small reusable planter tray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Rocks (go outside and find some larger rocks to put in your bee bath)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Additional material (optional)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Wash the tray and rocks to be sure they are free from any pesticides.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Make a Bee Bath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the included rocks into the tray. These will provide a place for the bees to land near the water. (Optional: Add additional material to the bee bath, such as sticks, sea shells, or additional stones).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Later, fill the container with water and place it outside near plants or a garden. Refill it frequently to continuously attract bees to your space.</a:t>
            </a:r>
          </a:p>
        </p:txBody>
      </p:sp>
      <p:pic>
        <p:nvPicPr>
          <p:cNvPr id="105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9170" y="1297280"/>
            <a:ext cx="3571900" cy="35719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Bee House or Bird Feeder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You can use the items in this kit to make either a Bee House or a Bird Feeder.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Bee House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Decorate the tin can using the paint pens.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Cut the straws to fit inside the tin can. Use the loose leaf paper to make more straws by wrapping the paper around a pencil or pen for sizing. Fill the tin can with the paper straws and the paper rolls you made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Tie the twine around the bee house and hang outside!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Bee House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Bird Feeder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Decorate the tin can using the paint pens.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DIY Bee House or Bird Feeder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Glue a paper straw into the tin can, making sure enough of the straw is coming out of the can so birds can perch on it to eat.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Tie the twine around the bird feeder, fill with bird seeds, and hang it outside!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Bird Feeder</a:t>
            </a:r>
          </a:p>
        </p:txBody>
      </p:sp>
      <p:pic>
        <p:nvPicPr>
          <p:cNvPr id="105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9170" y="1297280"/>
            <a:ext cx="3571900" cy="35719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25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600" b="1" spc="0">
                <a:solidFill>
                  <a:srgbClr val="222222"/>
                </a:solidFill>
                <a:latin typeface="Calibri"/>
              </a:rPr>
              <a:t>Pack the Environmental Impact [Plus]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674140"/>
            <a:ext cx="3886200" cy="3195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This kit is designed for you to keep and place the items you've made in the environment or use the included items to be more environmentally conscious.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Reusable Items to Prevent the Use of Additional Plastics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Take this reusable straw with you when you are on the go and prevent the use of additional plastics in the environment.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the reusable ziploc bags for your snack or leftovers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Take the produce bags with you on your next grocery run to put your fresh fruits and vegetables in.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11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Environmental Impact [+]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Of the 40 million tons of plastic waste generated in the U.S. in 2021, only 5% to 6% — or about two million tons — was recycled. Every hour, 2.5 million plastic bottles are thrown away in the U.S., which take up to 450 years to degrade. Globally, 40% of the food produced is wasted. The food lost on farms alone could feed every undernourished person in the world four times over.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Tote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Canvas Tote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canvas tote to make it fun and colorful! Tip: place a piece of paper in the tote before decorating. This will prevent the marker from bleeding through the tote.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DIY Tote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Wildflower Seed Bomb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Find the following items: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Wildflower seeds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Paper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Tear a few sheets of paper into small pieces.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Slowly add water and mix slowly until the mixture becomes sticky like dough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some of the wildflower seeds and roll them into a golf-ball-sized ball.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Let the seed bomb dry out.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Scatter them where you want them to grow (preferably on top of soil or compost), and let nature do the rest.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You should have enough supplies to create 2-3 seed bombs.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DIY Butterfly Feeder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Find the following items: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Compressed Sponge (4.75×2.95 in.)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Twine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Sugar water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Bring two cups of water to a boil.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Stir in one cup of white sugar.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Mix until the sugar is dissolved.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Allow the mixture to cool completely.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Soak the sponge in the homemade sugar water and allow it to expand completely.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Wrap the twine around the sponge so that it cinches in the middle, and tie a knot. Be sure to leave some extra length of twine attached to hang the feeder from.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Hang outside from a branch or awning.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Check often and Re-soak with sugar water as needed.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EC1A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DIY Butterfly Feeder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16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Environmental Impact [Plus]</dc:title>
  <dc:creator>Project Helping</dc:creator>
  <cp:lastModifiedBy>Project Helping</cp:lastModifiedBy>
  <dcterms:created xsi:type="dcterms:W3CDTF">2026-05-04T17:48:38Z</dcterms:created>
  <dcterms:modified xsi:type="dcterms:W3CDTF">2026-05-04T17:48:38Z</dcterms:modified>
</cp:coreProperties>
</file>