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DE3C7A"/>
          </a:solidFill>
          <a:ln>
            <a:noFill/>
          </a:ln>
        </p:spPr>
        <p:txBody>
          <a:bodyPr anchor="ctr" wrap="none" lIns="91440" rIns="91440" tIns="0" bIns="0"/>
          <a:lstStyle/>
          <a:p>
            <a:pPr algn="ctr"/>
            <a:r>
              <a:rPr lang="en-US" sz="1000" b="1">
                <a:solidFill>
                  <a:srgbClr val="FFFFFF"/>
                </a:solidFill>
              </a:rPr>
              <a:t>MAX</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Fidget Blanket [Max]</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7 STEPS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7</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7</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7</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Fidget Blanket [Max]</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This Kynd Kit was built in collaboration with Project Linus. Their mission is to provide new, handmade blankets to children in need. These blankets are collected and distributed to children in hospitals, shelters, social service agencies, or anywhere that a child might be in need of a big hug.</a:t>
            </a:r>
          </a:p>
          <a:p>
            <a:pPr/>
            <a:r>
              <a:rPr lang="en-US" sz="1400" b="0" spc="0">
                <a:solidFill>
                  <a:srgbClr val="444444"/>
                </a:solidFill>
                <a:latin typeface="Calibri"/>
              </a:rPr>
              <a:t>Since 1995, Project Linus has delivered over 8,601,140 blankets to kids in need. Make a blanket and kit to help provide love, a sense of security, warmth, and comfort to children who are seriously ill, traumatized, or otherwise in need.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7</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Make a Fidget Blanket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Follow the instruction video below to make a fidget blanket.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7</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Fidget Blanket For Kids Kits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original box.</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Activity book</a:t>
            </a:r>
          </a:p>
          <a:p>
            <a:pPr/>
            <a:r>
              <a:rPr lang="en-US" sz="1400" b="0" spc="0">
                <a:solidFill>
                  <a:srgbClr val="444444"/>
                </a:solidFill>
                <a:latin typeface="Calibri"/>
              </a:rPr>
              <a:t>• Card games</a:t>
            </a:r>
          </a:p>
          <a:p>
            <a:pPr/>
            <a:r>
              <a:rPr lang="en-US" sz="1400" b="0" spc="0">
                <a:solidFill>
                  <a:srgbClr val="444444"/>
                </a:solidFill>
                <a:latin typeface="Calibri"/>
              </a:rPr>
              <a:t>• Fidget toys</a:t>
            </a:r>
          </a:p>
          <a:p>
            <a:pPr/>
            <a:r>
              <a:rPr lang="en-US" sz="1400" b="0" spc="0">
                <a:solidFill>
                  <a:srgbClr val="444444"/>
                </a:solidFill>
                <a:latin typeface="Calibri"/>
              </a:rPr>
              <a:t>DO NOT include:</a:t>
            </a:r>
          </a:p>
          <a:p>
            <a:pPr/>
            <a:r>
              <a:rPr lang="en-US" sz="1400" b="0" spc="0">
                <a:solidFill>
                  <a:srgbClr val="444444"/>
                </a:solidFill>
                <a:latin typeface="Calibri"/>
              </a:rPr>
              <a:t>• Any used or opened materials</a:t>
            </a:r>
          </a:p>
          <a:p>
            <a:pPr/>
            <a:r>
              <a:rPr lang="en-US" sz="1400" b="0" spc="0">
                <a:solidFill>
                  <a:srgbClr val="444444"/>
                </a:solidFill>
                <a:latin typeface="Calibri"/>
              </a:rPr>
              <a:t>• Any religious or political content</a:t>
            </a:r>
          </a:p>
          <a:p>
            <a:pPr/>
            <a:r>
              <a:rPr lang="en-US" sz="1400" b="0" spc="0">
                <a:solidFill>
                  <a:srgbClr val="444444"/>
                </a:solidFill>
                <a:latin typeface="Calibri"/>
              </a:rPr>
              <a:t>• Alcohol</a:t>
            </a:r>
          </a:p>
          <a:p>
            <a:pPr/>
            <a:r>
              <a:rPr lang="en-US" sz="1400" b="0" spc="0">
                <a:solidFill>
                  <a:srgbClr val="444444"/>
                </a:solidFill>
                <a:latin typeface="Calibri"/>
              </a:rPr>
              <a:t>• Sharp objects</a:t>
            </a:r>
          </a:p>
          <a:p>
            <a:pPr/>
            <a:r>
              <a:rPr lang="en-US" sz="1400" b="0" spc="0">
                <a:solidFill>
                  <a:srgbClr val="444444"/>
                </a:solidFill>
                <a:latin typeface="Calibri"/>
              </a:rPr>
              <a:t>• Food products containing nuts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7</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7</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8</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Fidget Blanket [Max]</dc:title>
  <dc:creator>Project Helping</dc:creator>
  <cp:lastModifiedBy>Project Helping</cp:lastModifiedBy>
  <dcterms:created xsi:type="dcterms:W3CDTF">2026-05-04T17:42:06Z</dcterms:created>
  <dcterms:modified xsi:type="dcterms:W3CDTF">2026-05-04T17:42:06Z</dcterms:modified>
</cp:coreProperties>
</file>