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000" b="1" spc="0">
                <a:solidFill>
                  <a:srgbClr val="222222"/>
                </a:solidFill>
                <a:latin typeface="Calibri"/>
              </a:rPr>
              <a:t>Financial Literacy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Financial Literacy Flashcards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Color in the flashcards to make them fun and colorful! Cut them out and use the rubber band to secure them.</a:t>
            </a:r>
          </a:p>
          <a:p>
            <a:pPr/>
            <a:r>
              <a:rPr lang="en-US" sz="1400" b="0" spc="0">
                <a:solidFill>
                  <a:srgbClr val="444444"/>
                </a:solidFill>
                <a:latin typeface="Calibri"/>
              </a:rPr>
              <a:t>• We are currently transitioning this activity. If you have index cards, please create your own flashcards using the terms/definitions and index cards.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Financial Literacy Flashcards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Financial Literacy Workbook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This workbook is designed for the recipient to engage in games and complete exercises that will enhance their financial literacy. The smarties in this kit are used for one of the games in the workbook, so please ensure they stay in the kit.</a:t>
            </a:r>
          </a:p>
          <a:p>
            <a:pPr/>
            <a:r>
              <a:rPr lang="en-US" sz="1400" b="0" spc="0">
                <a:solidFill>
                  <a:srgbClr val="444444"/>
                </a:solidFill>
                <a:latin typeface="Calibri"/>
              </a:rPr>
              <a:t>(If you are completing this kit with your children, please feel free to grab a piece of paper and do these exercises with them. Just make sure to leave the workbook blank so the recipient can complete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Coin Purse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small coin purse. Use financial terms such as save, donate, spend, and invest.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Coin Purse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Mini White Board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Stick the white 5 x 8 stickers to the back of the whiteboard. Use the crayons, colored pencils, or other writing materials to decorate the stickers with an uplifting message or picture for the recipient to see while using the board.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Mini White Board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Financial Literacy [Plus]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Financial activity books</a:t>
            </a:r>
          </a:p>
          <a:p>
            <a:pPr/>
            <a:r>
              <a:rPr lang="en-US" sz="1400" b="0" spc="0">
                <a:solidFill>
                  <a:srgbClr val="444444"/>
                </a:solidFill>
                <a:latin typeface="Calibri"/>
              </a:rPr>
              <a:t>• Calculator</a:t>
            </a:r>
          </a:p>
          <a:p>
            <a:pPr/>
            <a:r>
              <a:rPr lang="en-US" sz="1400" b="0" spc="0">
                <a:solidFill>
                  <a:srgbClr val="444444"/>
                </a:solidFill>
                <a:latin typeface="Calibri"/>
              </a:rPr>
              <a:t>• Budget template</a:t>
            </a:r>
          </a:p>
          <a:p>
            <a:pPr/>
            <a:r>
              <a:rPr lang="en-US" sz="1400" b="0" spc="0">
                <a:solidFill>
                  <a:srgbClr val="444444"/>
                </a:solidFill>
                <a:latin typeface="Calibri"/>
              </a:rPr>
              <a:t>• Additional flashcards</a:t>
            </a:r>
          </a:p>
          <a:p>
            <a:pPr/>
            <a:r>
              <a:rPr lang="en-US" sz="1400" b="0" spc="0">
                <a:solidFill>
                  <a:srgbClr val="444444"/>
                </a:solidFill>
                <a:latin typeface="Calibri"/>
              </a:rPr>
              <a:t>• Fidget toys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Financial Literacy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Young adults in the U.S. today are facing a perfect storm of personal and social pressures that can compromise their financial well-being: record lows in savings, record highs in student and consumer debt, increasing living costs, and uncertain employment prospects. Money Matters helps young people learn financial literacy so they can make good financial choices as adults. Participants learn how to manage a checking account, create a budget, save and invest, start small businesses, and pay for college.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Financial Literacy [+]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contents of this kit to build a financial literacy kit for teens at the Boys and Girls Club going through the Money Matters program. Building financial literacy and awareness early can help to create good financial habits for life. Teens who complete this program show improved financial management skills, including saving money and sticking to a budget.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Piggy Bank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included materials, along with any materials you have, to customize the piggy banks. Make one piggy bank for each of the following pillars: Save, Spend, and Donate.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Piggy Bank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Financial Literacy [Plus]</dc:title>
  <dc:creator>Project Helping</dc:creator>
  <cp:lastModifiedBy>Project Helping</cp:lastModifiedBy>
  <dcterms:created xsi:type="dcterms:W3CDTF">2026-05-04T17:30:33Z</dcterms:created>
  <dcterms:modified xsi:type="dcterms:W3CDTF">2026-05-04T17:30:33Z</dcterms:modified>
</cp:coreProperties>
</file>