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Food Insecurity Support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Magnets</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 will either have magnets or cardstock squares with magnet dots in your kit. Decorate them with pictures, I am statements, encouraging quotes, jokes, etc. If you have magnet dots, stick them to the back of each cardstock square to make a fun magnet.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Magnets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Apron</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Create a fun and colorful apron using the permanent markers included in the kit.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Apron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Utensil Holder</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utensil holder with a picture, quote, or words of affirmation.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Utensil Holder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Nonperishable Food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Go Through Your Pantry and Additional Nonperishable Food!</a:t>
            </a:r>
          </a:p>
          <a:p>
            <a:pPr/>
            <a:r>
              <a:rPr lang="en-US" sz="1400" b="0" spc="0">
                <a:solidFill>
                  <a:srgbClr val="444444"/>
                </a:solidFill>
                <a:latin typeface="Calibri"/>
              </a:rPr>
              <a:t>• Pasta</a:t>
            </a:r>
          </a:p>
          <a:p>
            <a:pPr/>
            <a:r>
              <a:rPr lang="en-US" sz="1400" b="0" spc="0">
                <a:solidFill>
                  <a:srgbClr val="444444"/>
                </a:solidFill>
                <a:latin typeface="Calibri"/>
              </a:rPr>
              <a:t>• Rice</a:t>
            </a:r>
          </a:p>
          <a:p>
            <a:pPr/>
            <a:r>
              <a:rPr lang="en-US" sz="1400" b="0" spc="0">
                <a:solidFill>
                  <a:srgbClr val="444444"/>
                </a:solidFill>
                <a:latin typeface="Calibri"/>
              </a:rPr>
              <a:t>• Oats -Beans</a:t>
            </a:r>
          </a:p>
          <a:p>
            <a:pPr/>
            <a:r>
              <a:rPr lang="en-US" sz="1400" b="0" spc="0">
                <a:solidFill>
                  <a:srgbClr val="444444"/>
                </a:solidFill>
                <a:latin typeface="Calibri"/>
              </a:rPr>
              <a:t>• Spices</a:t>
            </a:r>
          </a:p>
          <a:p>
            <a:pPr/>
            <a:r>
              <a:rPr lang="en-US" sz="1400" b="0" spc="0">
                <a:solidFill>
                  <a:srgbClr val="444444"/>
                </a:solidFill>
                <a:latin typeface="Calibri"/>
              </a:rPr>
              <a:t>• Canned soup</a:t>
            </a:r>
          </a:p>
          <a:p>
            <a:pPr/>
            <a:r>
              <a:rPr lang="en-US" sz="1400" b="0" spc="0">
                <a:solidFill>
                  <a:srgbClr val="444444"/>
                </a:solidFill>
                <a:latin typeface="Calibri"/>
              </a:rPr>
              <a:t>• Canned vegetables/fruit</a:t>
            </a:r>
          </a:p>
          <a:p>
            <a:pPr/>
            <a:r>
              <a:rPr lang="en-US" sz="1400" b="0" spc="0">
                <a:solidFill>
                  <a:srgbClr val="444444"/>
                </a:solidFill>
                <a:latin typeface="Calibri"/>
              </a:rPr>
              <a:t>• Broth</a:t>
            </a:r>
          </a:p>
          <a:p>
            <a:pPr/>
            <a:r>
              <a:rPr lang="en-US" sz="1400" b="0" spc="0">
                <a:solidFill>
                  <a:srgbClr val="444444"/>
                </a:solidFill>
                <a:latin typeface="Calibri"/>
              </a:rPr>
              <a:t>• Nuts</a:t>
            </a:r>
          </a:p>
          <a:p>
            <a:pPr/>
            <a:r>
              <a:rPr lang="en-US" sz="1400" b="0" spc="0">
                <a:solidFill>
                  <a:srgbClr val="444444"/>
                </a:solidFill>
                <a:latin typeface="Calibri"/>
              </a:rPr>
              <a:t>• Granola Bars</a:t>
            </a:r>
          </a:p>
          <a:p>
            <a:pPr/>
            <a:r>
              <a:rPr lang="en-US" sz="1400" b="0" spc="0">
                <a:solidFill>
                  <a:srgbClr val="444444"/>
                </a:solidFill>
                <a:latin typeface="Calibri"/>
              </a:rPr>
              <a:t>• Tuna/chicken pouches</a:t>
            </a:r>
          </a:p>
          <a:p>
            <a:pPr/>
            <a:r>
              <a:rPr lang="en-US" sz="1400" b="0" spc="0">
                <a:solidFill>
                  <a:srgbClr val="444444"/>
                </a:solidFill>
                <a:latin typeface="Calibri"/>
              </a:rPr>
              <a:t>• Raisins</a:t>
            </a:r>
          </a:p>
          <a:p>
            <a:pPr/>
            <a:r>
              <a:rPr lang="en-US" sz="1400" b="0" spc="0">
                <a:solidFill>
                  <a:srgbClr val="444444"/>
                </a:solidFill>
                <a:latin typeface="Calibri"/>
              </a:rPr>
              <a:t>• Nut butter</a:t>
            </a:r>
          </a:p>
          <a:p>
            <a:pPr/>
            <a:r>
              <a:rPr lang="en-US" sz="1400" b="0" spc="0">
                <a:solidFill>
                  <a:srgbClr val="444444"/>
                </a:solidFill>
                <a:latin typeface="Calibri"/>
              </a:rPr>
              <a:t>• Powdered milk</a:t>
            </a:r>
          </a:p>
          <a:p>
            <a:pPr/>
            <a:r>
              <a:rPr lang="en-US" sz="1400" b="0" spc="0">
                <a:solidFill>
                  <a:srgbClr val="444444"/>
                </a:solidFill>
                <a:latin typeface="Calibri"/>
              </a:rPr>
              <a:t>• Sugar/flour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Food Insecurity Support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tote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Additional nonperishable foods</a:t>
            </a:r>
          </a:p>
          <a:p>
            <a:pPr/>
            <a:r>
              <a:rPr lang="en-US" sz="1400" b="0" spc="0">
                <a:solidFill>
                  <a:srgbClr val="444444"/>
                </a:solidFill>
                <a:latin typeface="Calibri"/>
              </a:rPr>
              <a:t>• Journal</a:t>
            </a:r>
          </a:p>
          <a:p>
            <a:pPr/>
            <a:r>
              <a:rPr lang="en-US" sz="1400" b="0" spc="0">
                <a:solidFill>
                  <a:srgbClr val="444444"/>
                </a:solidFill>
                <a:latin typeface="Calibri"/>
              </a:rPr>
              <a:t>• Fidget toys</a:t>
            </a:r>
          </a:p>
          <a:p>
            <a:pPr/>
            <a:r>
              <a:rPr lang="en-US" sz="1400" b="0" spc="0">
                <a:solidFill>
                  <a:srgbClr val="444444"/>
                </a:solidFill>
                <a:latin typeface="Calibri"/>
              </a:rPr>
              <a:t>• Activity/coloring books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Religious or political items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Food Insecurity Support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This kit was built with Conscious Alliance who partners with bands, artists, and fans to host food drives at concerts and music festivals across the country. From this they distribute healthy food to communities by partnering with schools, pantries, and other organizations working in the hearts of neighborhoods with an emphasis on remote rural areas including Native American reservations.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Food Insecurity Support [Max]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Food insecurity is the condition of not having access to sufficient food, or food of an adequate quality, to meet one's basic needs. Unfortunately, many people in America struggle to meet their basic needs, which increases their risk of food insecurity. For example, lay-offs at work, unexpected car maintenance, or an accident can suddenly force a family to choose between buying food and paying bills. More than 34 million people, including 9 million children experience food insecurity in the United States.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19</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Food Insecurity Support [Max]</dc:title>
  <dc:creator>Project Helping</dc:creator>
  <cp:lastModifiedBy>Project Helping</cp:lastModifiedBy>
  <dcterms:created xsi:type="dcterms:W3CDTF">2026-05-04T17:29:24Z</dcterms:created>
  <dcterms:modified xsi:type="dcterms:W3CDTF">2026-05-04T17:29:24Z</dcterms:modified>
</cp:coreProperties>
</file>