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 Id="rId2"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200" b="1" spc="0">
                <a:solidFill>
                  <a:srgbClr val="222222"/>
                </a:solidFill>
                <a:latin typeface="Calibri"/>
              </a:rPr>
              <a:t>Foster Youth Activity Kit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Playing 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messages, affirmations, jokes, or pictures on the faces of the playing cards for players to see when they are playing a card game.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Playing 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Luggage Tag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Cut one of the blank cards to fit the luggage tag. Write an encouraging message, put it inside the luggage tag, and attach it to the outside of the backpack.</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Luggage Tag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Foster Youth Activity Bag [Plus]</a:t>
            </a:r>
          </a:p>
        </p:txBody>
      </p:sp>
      <p:sp>
        <p:nvSpPr>
          <p:cNvPr id="104" name="StepBody"/>
          <p:cNvSpPr txBox="1"/>
          <p:nvPr/>
        </p:nvSpPr>
        <p:spPr>
          <a:xfrm>
            <a:off x="457200" y="1610640"/>
            <a:ext cx="38862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backpack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Games</a:t>
            </a:r>
          </a:p>
          <a:p>
            <a:pPr/>
            <a:r>
              <a:rPr lang="en-US" sz="1400" b="0" spc="0">
                <a:solidFill>
                  <a:srgbClr val="444444"/>
                </a:solidFill>
                <a:latin typeface="Calibri"/>
              </a:rPr>
              <a:t>• Crafts</a:t>
            </a:r>
          </a:p>
          <a:p>
            <a:pPr/>
            <a:r>
              <a:rPr lang="en-US" sz="1400" b="0" spc="0">
                <a:solidFill>
                  <a:srgbClr val="444444"/>
                </a:solidFill>
                <a:latin typeface="Calibri"/>
              </a:rPr>
              <a:t>• Fidget Items</a:t>
            </a:r>
          </a:p>
          <a:p>
            <a:pPr/>
            <a:r>
              <a:rPr lang="en-US" sz="1400" b="0" spc="0">
                <a:solidFill>
                  <a:srgbClr val="444444"/>
                </a:solidFill>
                <a:latin typeface="Calibri"/>
              </a:rPr>
              <a:t>• Journals</a:t>
            </a:r>
          </a:p>
          <a:p>
            <a:pPr/>
            <a:r>
              <a:rPr lang="en-US" sz="1400" b="0" spc="0">
                <a:solidFill>
                  <a:srgbClr val="444444"/>
                </a:solidFill>
                <a:latin typeface="Calibri"/>
              </a:rPr>
              <a:t>• More markers, crayons, colored pencils, etc.</a:t>
            </a:r>
          </a:p>
          <a:p>
            <a:pPr/>
            <a:r>
              <a:rPr lang="en-US" sz="1400" b="0" spc="0">
                <a:solidFill>
                  <a:srgbClr val="444444"/>
                </a:solidFill>
                <a:latin typeface="Calibri"/>
              </a:rPr>
              <a:t>• Small Stuffed Animal</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Foster Youth Activity Bag [+]</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Fos­ter care is meant to pro­vide safe, tempo­rary liv­ing arrange­ments and support ser­vices for chil­dren who have been removed from their fam­i­lies due to mal­treat­ment, lack of safe­ty or inadequate care. In 2021, 203,770 chil­dren under 18 entered fos­ter care in the Unit­ed States, a rate of 3 per 1,000. Kids ages 1 to 5 make up the largest share (29%) of chil­dren enter­ing care.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Foster Youth Activity Bag [+]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These kits will be gifted to children involved with Advocates for Children at CASA. CASA stands for Court Appointed Special Advocates. These community volunteers, or CASAs, are trained to advocate on behalf of children who are involved in the child welfare system as a result of abuse or neglect. Most of these kids are in out-of-home placements such as foster care, group homes, or kinship care.</a:t>
            </a:r>
          </a:p>
          <a:p>
            <a:pPr/>
            <a:r>
              <a:rPr lang="en-US" sz="1400" b="0" spc="0">
                <a:solidFill>
                  <a:srgbClr val="444444"/>
                </a:solidFill>
                <a:latin typeface="Calibri"/>
              </a:rPr>
              <a:t>Create a fun and interactive activity kit for CASA volunteers to take to the children as they wait for their court hearing, visit with their parents in a supervised setting, or to just have some fun with their CASA volunteer.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Jigsaw Puzzle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Start with the puzzle assembled. Decorate the whole puzzle, filling it with color or messaging from edge to edge. The small sorting envelope will hold the pieces of the completed puzzle. Decorate one side of the envelope with the same image or wording as the puzzle. Take the puzzle apart and put it in the envelope.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Jigsaw Puzzle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20</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Foster Youth Activity Kit [Plus]</dc:title>
  <dc:creator>Project Helping</dc:creator>
  <cp:lastModifiedBy>Project Helping</cp:lastModifiedBy>
  <dcterms:created xsi:type="dcterms:W3CDTF">2026-05-04T17:09:14Z</dcterms:created>
  <dcterms:modified xsi:type="dcterms:W3CDTF">2026-05-04T17:09:14Z</dcterms:modified>
</cp:coreProperties>
</file>