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 Id="rId2" Type="http://schemas.openxmlformats.org/officeDocument/2006/relationships/image" Target="../media/image14.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1EC1A1"/>
          </a:solidFill>
          <a:ln>
            <a:noFill/>
          </a:ln>
        </p:spPr>
        <p:txBody>
          <a:bodyPr anchor="ctr" wrap="none" lIns="91440" rIns="91440" tIns="0" bIns="0"/>
          <a:lstStyle/>
          <a:p>
            <a:pPr algn="ctr"/>
            <a:r>
              <a:rPr lang="en-US" sz="1000" b="1">
                <a:solidFill>
                  <a:srgbClr val="FFFFFF"/>
                </a:solidFill>
              </a:rPr>
              <a:t>PLUS</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400" b="1" spc="0">
                <a:solidFill>
                  <a:srgbClr val="222222"/>
                </a:solidFill>
                <a:latin typeface="Calibri"/>
              </a:rPr>
              <a:t>Grief Support [Plus]</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10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Sun Catcher</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paint pens to decorate the ridged side of the clear suncatcher.</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Sun Catcher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Affirmation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DIY Affirmations</a:t>
            </a:r>
          </a:p>
          <a:p>
            <a:pPr/>
            <a:r>
              <a:rPr lang="en-US" sz="1400" b="0" spc="0">
                <a:solidFill>
                  <a:srgbClr val="444444"/>
                </a:solidFill>
                <a:latin typeface="Calibri"/>
              </a:rPr>
              <a:t>Find the mini affirmation notebook in your kit. Decorate the front cover with drawings, stickers, or a positive message. Then, open it up and write 3–6 affirmations inside—more if you'd like! These can be encouraging words, self-love reminders, or anything that lifts the spirit.</a:t>
            </a:r>
          </a:p>
          <a:p>
            <a:pPr/>
            <a:r>
              <a:rPr lang="en-US" sz="1400" b="0" spc="0">
                <a:solidFill>
                  <a:srgbClr val="444444"/>
                </a:solidFill>
                <a:latin typeface="Calibri"/>
              </a:rPr>
              <a:t>Do you still have affirmation cards in your kit? If your kit includes affirmation cards instead of a notebook, go ahead and write a special affirmation on each card.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Affirmation Notebook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Grief Support [Plus]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original box. Feel free to decorate the box to make it like a gift for someone to open.</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Journals</a:t>
            </a:r>
          </a:p>
          <a:p>
            <a:pPr/>
            <a:r>
              <a:rPr lang="en-US" sz="1400" b="0" spc="0">
                <a:solidFill>
                  <a:srgbClr val="444444"/>
                </a:solidFill>
                <a:latin typeface="Calibri"/>
              </a:rPr>
              <a:t>• Photo books</a:t>
            </a:r>
          </a:p>
          <a:p>
            <a:pPr/>
            <a:r>
              <a:rPr lang="en-US" sz="1400" b="0" spc="0">
                <a:solidFill>
                  <a:srgbClr val="444444"/>
                </a:solidFill>
                <a:latin typeface="Calibri"/>
              </a:rPr>
              <a:t>• Self care items</a:t>
            </a:r>
          </a:p>
          <a:p>
            <a:pPr/>
            <a:r>
              <a:rPr lang="en-US" sz="1400" b="0" spc="0">
                <a:solidFill>
                  <a:srgbClr val="444444"/>
                </a:solidFill>
                <a:latin typeface="Calibri"/>
              </a:rPr>
              <a:t>• Stuffed animal</a:t>
            </a:r>
          </a:p>
          <a:p>
            <a:pPr/>
            <a:r>
              <a:rPr lang="en-US" sz="1400" b="0" spc="0">
                <a:solidFill>
                  <a:srgbClr val="444444"/>
                </a:solidFill>
                <a:latin typeface="Calibri"/>
              </a:rPr>
              <a:t>• Gifts cards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10</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10</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Paper Lantern</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paper lantern. Slide the metal frame into the lantern, the hook side facing upwards. Balance the two metal rings on the bottom of the frame to hold the lantern in place. Screw off the bottom of the light. Remove the plastic ring and re-screw the bottom of the light together. Do not screw too tightly to make the light stay on. Hook the end of the light to the top of the metal frame of the lantern.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Paper Lantern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Worry Stone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Worry stones are smooth, polished rocks used for relaxation or anxiety relief to help one feel grounded. The stone is meant to be kept in one’s pocket. The physical act of massaging a worry stone for several minutes is proven to provide therapeutic &amp; psychological benefits that help soothe your nervous system, reduce stress and anxiety, and help clear your mind so you can focus and think clearly.</a:t>
            </a:r>
          </a:p>
          <a:p>
            <a:pPr/>
            <a:r>
              <a:rPr lang="en-US" sz="1400" b="0" spc="0">
                <a:solidFill>
                  <a:srgbClr val="444444"/>
                </a:solidFill>
                <a:latin typeface="Calibri"/>
              </a:rPr>
              <a:t>On one side of the drawstring bag write an inspirational or calming word. Examples: hope, love, grow, breathe, dream, courage, wonder.</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Worry Stone (continued)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Tip: Place a piece of paper or cardboard in the bag before decorating to prevent the marker from bleeding through.</a:t>
            </a:r>
          </a:p>
        </p:txBody>
      </p:sp>
      <p:pic>
        <p:nvPicPr>
          <p:cNvPr id="105" name="ExtraImage1"/>
          <p:cNvPicPr>
            <a:picLocks noChangeAspect="1"/>
          </p:cNvPicPr>
          <p:nvPr/>
        </p:nvPicPr>
        <p:blipFill>
          <a:blip r:embed="rId1"/>
          <a:stretch>
            <a:fillRect/>
          </a:stretch>
        </p:blipFill>
        <p:spPr>
          <a:xfrm>
            <a:off x="4889170" y="1297280"/>
            <a:ext cx="3571900" cy="357190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16</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Grief Support [Plus]</dc:title>
  <dc:creator>Project Helping</dc:creator>
  <cp:lastModifiedBy>Project Helping</cp:lastModifiedBy>
  <dcterms:created xsi:type="dcterms:W3CDTF">2026-05-04T17:11:45Z</dcterms:created>
  <dcterms:modified xsi:type="dcterms:W3CDTF">2026-05-04T17:11:45Z</dcterms:modified>
</cp:coreProperties>
</file>