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Heat Relief for the Unhoused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11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Small Canvas Tote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Small Canvas Tote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Fan</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fan with an inspiring message or decoration. Make it cheerful and colorful!</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Fan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Heat Relief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cosmetic bag.</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Socks</a:t>
            </a:r>
          </a:p>
          <a:p>
            <a:pPr/>
            <a:r>
              <a:rPr lang="en-US" sz="1400" b="0" spc="0">
                <a:solidFill>
                  <a:srgbClr val="444444"/>
                </a:solidFill>
                <a:latin typeface="Calibri"/>
              </a:rPr>
              <a:t>• Sanitary items</a:t>
            </a:r>
          </a:p>
          <a:p>
            <a:pPr/>
            <a:r>
              <a:rPr lang="en-US" sz="1400" b="0" spc="0">
                <a:solidFill>
                  <a:srgbClr val="444444"/>
                </a:solidFill>
                <a:latin typeface="Calibri"/>
              </a:rPr>
              <a:t>• Sunscreen</a:t>
            </a:r>
          </a:p>
          <a:p>
            <a:pPr/>
            <a:r>
              <a:rPr lang="en-US" sz="1400" b="0" spc="0">
                <a:solidFill>
                  <a:srgbClr val="444444"/>
                </a:solidFill>
                <a:latin typeface="Calibri"/>
              </a:rPr>
              <a:t>• Sunglasses</a:t>
            </a:r>
          </a:p>
          <a:p>
            <a:pPr/>
            <a:r>
              <a:rPr lang="en-US" sz="1400" b="0" spc="0">
                <a:solidFill>
                  <a:srgbClr val="444444"/>
                </a:solidFill>
                <a:latin typeface="Calibri"/>
              </a:rPr>
              <a:t>• Water bottle</a:t>
            </a:r>
          </a:p>
          <a:p>
            <a:pPr/>
            <a:r>
              <a:rPr lang="en-US" sz="1400" b="0" spc="0">
                <a:solidFill>
                  <a:srgbClr val="444444"/>
                </a:solidFill>
                <a:latin typeface="Calibri"/>
              </a:rPr>
              <a:t>• Protein-rich snacks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Seasonal Kit</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This is a seasonal kit, and kit contents may vary based on the time of year, the needs of the community, and feedback from our recipient organizations.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Heat Relief for the Unhoused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There are an estimated 582,462 people in the United States experiencing homelessness on a given night, according to the most recent national point-in-time estimate. This represents a rate of approximately 18 people experiencing homelessness per 10,000 people in the general population.</a:t>
            </a:r>
          </a:p>
          <a:p>
            <a:pPr/>
            <a:r>
              <a:rPr lang="en-US" sz="1400" b="0" spc="0">
                <a:solidFill>
                  <a:srgbClr val="444444"/>
                </a:solidFill>
                <a:latin typeface="Calibri"/>
              </a:rPr>
              <a:t>By making a heat relief kit you can impact someone with a meaningful, thoughtful action.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Heat Relief for the Unhoused [Classic]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For people experiencing homelessness, the warm weather presents many challenges. This Kynd Kit is designed to build heat relief kits to hand out when you see someone who could use it. The most basic needs can make a world of difference to those experiencing homelessness.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17</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Heat Relief for the Unhoused [Classic]</dc:title>
  <dc:creator>Project Helping</dc:creator>
  <cp:lastModifiedBy>Project Helping</cp:lastModifiedBy>
  <dcterms:created xsi:type="dcterms:W3CDTF">2026-05-01T17:28:11Z</dcterms:created>
  <dcterms:modified xsi:type="dcterms:W3CDTF">2026-05-01T17:28:11Z</dcterms:modified>
</cp:coreProperties>
</file>