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924CD9"/>
          </a:solidFill>
          <a:ln>
            <a:noFill/>
          </a:ln>
        </p:spPr>
        <p:txBody>
          <a:bodyPr anchor="ctr" wrap="none" lIns="91440" rIns="91440" tIns="0" bIns="0"/>
          <a:lstStyle/>
          <a:p>
            <a:pPr algn="ctr"/>
            <a:r>
              <a:rPr lang="en-US" sz="1000" b="1">
                <a:solidFill>
                  <a:srgbClr val="FFFFFF"/>
                </a:solidFill>
              </a:rPr>
              <a:t>CLASSIC</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4400" b="1" spc="0">
                <a:solidFill>
                  <a:srgbClr val="222222"/>
                </a:solidFill>
                <a:latin typeface="Calibri"/>
              </a:rPr>
              <a:t>Immigrant Care [Classic]</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9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9</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Canvas Bag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9</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The Immigrant Care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of the materials into the decorated canvas and plastic bag.</a:t>
            </a:r>
          </a:p>
          <a:p>
            <a:pPr/>
            <a:r>
              <a:rPr lang="en-US" sz="1400" b="0" spc="0">
                <a:solidFill>
                  <a:srgbClr val="444444"/>
                </a:solidFill>
                <a:latin typeface="Calibri"/>
              </a:rPr>
              <a:t>• Please only include items that are UNOPENED and UNUSED</a:t>
            </a:r>
          </a:p>
          <a:p>
            <a:pPr/>
            <a:r>
              <a:rPr lang="en-US" sz="1400" b="0" spc="0">
                <a:solidFill>
                  <a:srgbClr val="444444"/>
                </a:solidFill>
                <a:latin typeface="Calibri"/>
              </a:rPr>
              <a:t>• Add any optional items you would like.</a:t>
            </a:r>
          </a:p>
          <a:p>
            <a:pPr/>
            <a:r>
              <a:rPr lang="en-US" sz="1400" b="0" spc="0">
                <a:solidFill>
                  <a:srgbClr val="444444"/>
                </a:solidFill>
                <a:latin typeface="Calibri"/>
              </a:rPr>
              <a:t>Optional Items to Add:</a:t>
            </a:r>
          </a:p>
          <a:p>
            <a:pPr/>
            <a:r>
              <a:rPr lang="en-US" sz="1400" b="0" spc="0">
                <a:solidFill>
                  <a:srgbClr val="444444"/>
                </a:solidFill>
                <a:latin typeface="Calibri"/>
              </a:rPr>
              <a:t>• Hygiene items</a:t>
            </a:r>
          </a:p>
          <a:p>
            <a:pPr/>
            <a:r>
              <a:rPr lang="en-US" sz="1400" b="0" spc="0">
                <a:solidFill>
                  <a:srgbClr val="444444"/>
                </a:solidFill>
                <a:latin typeface="Calibri"/>
              </a:rPr>
              <a:t>• Self care items</a:t>
            </a:r>
          </a:p>
          <a:p>
            <a:pPr/>
            <a:r>
              <a:rPr lang="en-US" sz="1400" b="0" spc="0">
                <a:solidFill>
                  <a:srgbClr val="444444"/>
                </a:solidFill>
                <a:latin typeface="Calibri"/>
              </a:rPr>
              <a:t>• Journals</a:t>
            </a:r>
          </a:p>
          <a:p>
            <a:pPr/>
            <a:r>
              <a:rPr lang="en-US" sz="1400" b="0" spc="0">
                <a:solidFill>
                  <a:srgbClr val="444444"/>
                </a:solidFill>
                <a:latin typeface="Calibri"/>
              </a:rPr>
              <a:t>• Protein rich snacks</a:t>
            </a:r>
          </a:p>
          <a:p>
            <a:pPr/>
            <a:r>
              <a:rPr lang="en-US" sz="1400" b="0" spc="0">
                <a:solidFill>
                  <a:srgbClr val="444444"/>
                </a:solidFill>
                <a:latin typeface="Calibri"/>
              </a:rPr>
              <a:t>Items not to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a:p>
            <a:pPr/>
            <a:r>
              <a:rPr lang="en-US" sz="1400" b="0" spc="0">
                <a:solidFill>
                  <a:srgbClr val="444444"/>
                </a:solidFill>
                <a:latin typeface="Calibri"/>
              </a:rPr>
              <a:t>• Nut food products</a:t>
            </a:r>
          </a:p>
          <a:p>
            <a:pPr/>
            <a:r>
              <a:rPr lang="en-US" sz="1400" b="0" spc="0">
                <a:solidFill>
                  <a:srgbClr val="444444"/>
                </a:solidFill>
                <a:latin typeface="Calibri"/>
              </a:rPr>
              <a:t>• Religious or political items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9</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9</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9</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9</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9</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Immigrant Care [Classic]</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Every day, approximately five immigrants are released from the detention center who have no family or friends in the U.S. Once released from ICE, Casa de Paz provides shelter, food, clothing, and transportation as they make their way to reunite with their families or sponsors living in the USA.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9</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kraft bag(s). This is what the final kit is distributed in, so try to make this fun and colorful for the recipient to open.</a:t>
            </a:r>
          </a:p>
          <a:p>
            <a:pPr/>
            <a:r>
              <a:rPr lang="en-US" sz="1400" b="0" spc="0">
                <a:solidFill>
                  <a:srgbClr val="444444"/>
                </a:solidFill>
                <a:latin typeface="Calibri"/>
              </a:rPr>
              <a:t>Please note: we are currently transitioning from plastic ziplock bags to kraft bags. Some kits may still include the plastic bag for you to decorate while we complete this transition.</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9</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Bag (continued)</a:t>
            </a:r>
          </a:p>
        </p:txBody>
      </p:sp>
      <p:pic>
        <p:nvPicPr>
          <p:cNvPr id="104" name="ExtraImage1"/>
          <p:cNvPicPr>
            <a:picLocks noChangeAspect="1"/>
          </p:cNvPicPr>
          <p:nvPr/>
        </p:nvPicPr>
        <p:blipFill>
          <a:blip r:embed="rId1"/>
          <a:stretch>
            <a:fillRect/>
          </a:stretch>
        </p:blipFill>
        <p:spPr>
          <a:xfrm>
            <a:off x="1760925" y="1297280"/>
            <a:ext cx="1735950" cy="1735950"/>
          </a:xfrm>
          <a:prstGeom prst="rect">
            <a:avLst/>
          </a:prstGeom>
        </p:spPr>
      </p:pic>
      <p:pic>
        <p:nvPicPr>
          <p:cNvPr id="105" name="ExtraImage2"/>
          <p:cNvPicPr>
            <a:picLocks noChangeAspect="1"/>
          </p:cNvPicPr>
          <p:nvPr/>
        </p:nvPicPr>
        <p:blipFill>
          <a:blip r:embed="rId2"/>
          <a:stretch>
            <a:fillRect/>
          </a:stretch>
        </p:blipFill>
        <p:spPr>
          <a:xfrm>
            <a:off x="5747125" y="1297280"/>
            <a:ext cx="1735950" cy="1735950"/>
          </a:xfrm>
          <a:prstGeom prst="rect">
            <a:avLst/>
          </a:prstGeom>
        </p:spPr>
      </p:pic>
      <p:pic>
        <p:nvPicPr>
          <p:cNvPr id="106" name="ExtraImage3"/>
          <p:cNvPicPr>
            <a:picLocks noChangeAspect="1"/>
          </p:cNvPicPr>
          <p:nvPr/>
        </p:nvPicPr>
        <p:blipFill>
          <a:blip r:embed="rId3"/>
          <a:stretch>
            <a:fillRect/>
          </a:stretch>
        </p:blipFill>
        <p:spPr>
          <a:xfrm>
            <a:off x="1760925" y="3133230"/>
            <a:ext cx="1735950" cy="173595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9</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9</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9</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Canvas Bag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permanent markers to decorate the canvas bag.</a:t>
            </a:r>
          </a:p>
          <a:p>
            <a:pPr/>
            <a:r>
              <a:rPr lang="en-US" sz="1400" b="0" spc="0">
                <a:solidFill>
                  <a:srgbClr val="444444"/>
                </a:solidFill>
                <a:latin typeface="Calibri"/>
              </a:rPr>
              <a:t>Tip: Place a piece of paper in the bag before decorating to prevent the markers from bleeding through.</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13</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Immigrant Care [Classic]</dc:title>
  <dc:creator>Project Helping</dc:creator>
  <cp:lastModifiedBy>Project Helping</cp:lastModifiedBy>
  <dcterms:created xsi:type="dcterms:W3CDTF">2026-05-04T18:33:14Z</dcterms:created>
  <dcterms:modified xsi:type="dcterms:W3CDTF">2026-05-04T18:33:14Z</dcterms:modified>
</cp:coreProperties>
</file>