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Master"/>
  </p:sldMasterIdLst>
  <p:sldIdLst>
    <p:sldId id="256" r:id="rIdSld1"/>
    <p:sldId id="257" r:id="rIdSld2"/>
    <p:sldId id="258" r:id="rIdSld3"/>
    <p:sldId id="259" r:id="rIdSld4"/>
    <p:sldId id="260" r:id="rIdSld5"/>
    <p:sldId id="261" r:id="rIdSld6"/>
    <p:sldId id="262" r:id="rIdSld7"/>
    <p:sldId id="263" r:id="rIdSld8"/>
    <p:sldId id="264" r:id="rIdSld9"/>
    <p:sldId id="265" r:id="rIdSld10"/>
  </p:sldIdLst>
  <p:sldSz cx="9144000" cy="5143500" type="screen16x9"/>
  <p:notesSz cx="6858000" cy="9144000"/>
  <p:defaultTextStyle>
    <a:defPPr>
      <a:defRPr lang="en-US"/>
    </a:defPPr>
    <a:lvl1pPr>
      <a:defRPr lang="en-US"/>
    </a:lvl1pPr>
    <a:lvl2pPr>
      <a:defRPr lang="en-US"/>
    </a:lvl2pPr>
    <a:lvl3pPr>
      <a:defRPr lang="en-US"/>
    </a:lvl3pPr>
    <a:lvl4pPr>
      <a:defRPr lang="en-US"/>
    </a:lvl4pPr>
    <a:lvl5pPr>
      <a:defRPr lang="en-US"/>
    </a:lvl5pPr>
    <a:lvl6pPr>
      <a:defRPr lang="en-US"/>
    </a:lvl6pPr>
    <a:lvl7pPr>
      <a:defRPr lang="en-US"/>
    </a:lvl7pPr>
    <a:lvl8pPr>
      <a:defRPr lang="en-US"/>
    </a:lvl8pPr>
    <a:lvl9pPr>
      <a:defRPr lang="en-US"/>
    </a:lvl9pPr>
  </p:defaultTextStyle>
</p:presentation>
</file>

<file path=ppt/_rels/presentation.xml.rels><?xml version="1.0" encoding="UTF-8" standalone="yes"?>
<Relationships xmlns="http://schemas.openxmlformats.org/package/2006/relationships"><Relationship Id="rIdMaster" Type="http://schemas.openxmlformats.org/officeDocument/2006/relationships/slideMaster" Target="slideMasters/slideMaster1.xml"/><Relationship Id="rIdTheme" Type="http://schemas.openxmlformats.org/officeDocument/2006/relationships/theme" Target="theme/theme1.xml"/><Relationship Id="rIdSld1" Type="http://schemas.openxmlformats.org/officeDocument/2006/relationships/slide" Target="slides/slide1.xml"/><Relationship Id="rIdSld2" Type="http://schemas.openxmlformats.org/officeDocument/2006/relationships/slide" Target="slides/slide2.xml"/><Relationship Id="rIdSld3" Type="http://schemas.openxmlformats.org/officeDocument/2006/relationships/slide" Target="slides/slide3.xml"/><Relationship Id="rIdSld4" Type="http://schemas.openxmlformats.org/officeDocument/2006/relationships/slide" Target="slides/slide4.xml"/><Relationship Id="rIdSld5" Type="http://schemas.openxmlformats.org/officeDocument/2006/relationships/slide" Target="slides/slide5.xml"/><Relationship Id="rIdSld6" Type="http://schemas.openxmlformats.org/officeDocument/2006/relationships/slide" Target="slides/slide6.xml"/><Relationship Id="rIdSld7" Type="http://schemas.openxmlformats.org/officeDocument/2006/relationships/slide" Target="slides/slide7.xml"/><Relationship Id="rIdSld8" Type="http://schemas.openxmlformats.org/officeDocument/2006/relationships/slide" Target="slides/slide8.xml"/><Relationship Id="rIdSld9" Type="http://schemas.openxmlformats.org/officeDocument/2006/relationships/slide" Target="slides/slide9.xml"/><Relationship Id="rIdSld10" Type="http://schemas.openxmlformats.org/officeDocument/2006/relationships/slide" Target="slides/slide10.xml"/></Relationships>
</file>

<file path=ppt/slideLayouts/_rels/slideLayout1.xml.rels><?xml version="1.0" encoding="UTF-8" standalone="yes"?>
<Relationships xmlns="http://schemas.openxmlformats.org/package/2006/relationships">
<Relationship Id="rIdMaster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Layout1" Type="http://schemas.openxmlformats.org/officeDocument/2006/relationships/slideLayout" Target="../slideLayouts/slideLayout1.xml"/>
<Relationship Id="rIdTheme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Layout1"/>
  </p:sldLayoutIdLst>
</p:sldMaster>
</file>

<file path=ppt/slides/_rels/slide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8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9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F995A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TypePill"/>
          <p:cNvSpPr/>
          <p:nvPr/>
        </p:nvSpPr>
        <p:spPr>
          <a:xfrm>
            <a:off x="457200" y="27432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FF995A"/>
          </a:solidFill>
          <a:ln>
            <a:noFill/>
          </a:ln>
        </p:spPr>
        <p:txBody>
          <a:bodyPr anchor="ctr" wrap="none" lIns="91440" rIns="91440" tIns="0" bIns="0"/>
          <a:lstStyle/>
          <a:p>
            <a:pPr algn="ctr"/>
            <a:r>
              <a:rPr lang="en-US" sz="1000" b="1">
                <a:solidFill>
                  <a:srgbClr val="FFFFFF"/>
                </a:solidFill>
              </a:rPr>
              <a:t>X/XL</a:t>
            </a:r>
          </a:p>
        </p:txBody>
      </p:sp>
      <p:pic>
        <p:nvPicPr>
          <p:cNvPr id="103" name="Hero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1428527"/>
            <a:ext cx="4114800" cy="2286446"/>
          </a:xfrm>
          <a:prstGeom prst="rect">
            <a:avLst/>
          </a:prstGeom>
        </p:spPr>
      </p:pic>
      <p:sp>
        <p:nvSpPr>
          <p:cNvPr id="104" name="KitTitle"/>
          <p:cNvSpPr txBox="1"/>
          <p:nvPr/>
        </p:nvSpPr>
        <p:spPr>
          <a:xfrm>
            <a:off x="457200" y="1828800"/>
            <a:ext cx="3886200" cy="18288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3200" b="1" spc="0">
                <a:solidFill>
                  <a:srgbClr val="222222"/>
                </a:solidFill>
                <a:latin typeface="Calibri"/>
              </a:rPr>
              <a:t>Kynd Kit X/XL Facilitator Guide</a:t>
            </a:r>
          </a:p>
        </p:txBody>
      </p:sp>
      <p:sp>
        <p:nvSpPr>
          <p:cNvPr id="105" name="KitSubtitle"/>
          <p:cNvSpPr txBox="1"/>
          <p:nvPr/>
        </p:nvSpPr>
        <p:spPr>
          <a:xfrm>
            <a:off x="457200" y="3757600"/>
            <a:ext cx="3886200" cy="4572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50">
                <a:solidFill>
                  <a:srgbClr val="888888"/>
                </a:solidFill>
                <a:latin typeface="Calibri"/>
              </a:rPr>
              <a:t>7 STEPS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F995A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7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862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Kynd Kit X/XL After the Build Is Complete (continued)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610640"/>
            <a:ext cx="8229600" cy="3258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tag @projecthelping and use #projecthelping and #dogoodfeelgood so we can interact and share experiences with our community.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F995A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 OF 7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About Project Helping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Kynd Kits are a program of Project Helping, a mental wellness nonprofit. Our mission is to make it ridiculously easy to volunteer because doing good is good for your mental wellness!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Learn More at ProjectHelping.org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 - The Cycle of Impact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1473577"/>
            <a:ext cx="4023360" cy="21963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F995A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2 OF 7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About Kynd Kit X/XL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Kynd Kit X was created to offer a meaningful and engaging volunteer experience. Open the box, lay out the materials, and set up your own mini assembly line—each kit you complete makes a direct impact on someone in need.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F995A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7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Kynd Kit X/XL - Helpful Tips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Set up tables to accommodate your group size.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Consider providing additional decorating supplies.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Arrange your assembly line using the instructions and checklist provided.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Set up and label boxes where attendees can place their completed kits.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Keep groups small enough so everyone has space at each table to spread out their materials.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Set up a trash collection area or add a trash can to each station.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Starting or ending the event with gratitude prompts helps engage participants in kyndness throughout the experience.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F995A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7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Kynd Kit X/XL Welcome!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Welcome!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We're glad you're here! We hope you're as excited as we are to improve mental well-being and impact your community. We created these instructions to help reduce any stress that comes with facilitating an event. If you have any questions, please email us at info@projecthelping.org.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Before you start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X kits are designed as assembly-line kits, where volunteers pack the contents and decorate the DIY items at a separate decorating station.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Review the instructions for the kit(s) you'll be doing as a group. You can find them at how.kyndkit.com.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F995A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7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Kynd Kit X/XL Before the Build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Kynd Kits are volunteer projects in a box. Each kit is designed to serve a unique cause or individual in need. Today we will be building the following kit(s): [Share the kit or kits you will be making]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Explain the kit or kits you will be completing today: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Why were these kits chosen?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Do they have a special meaning?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Who will they benefit?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Details about each kit can be found on the individual instruction pages.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What items need to be decorated or personalized in the kit?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F995A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7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Kynd Kit X/XL Setup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Set Up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Set up an assembly line with each product on the checklist. This checklist is in the "open me first" box.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The stickers on the inner lid of each box indicate how many of each item should go in each kit.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You may have additional boxes with overstock—keep those nearby or under the tables to restock the blue boxes as needed.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Set up your DIY decorating stations with pens, markers, scissors (if needed), and any additional decorating supplies.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🔽 Click the dropdown to see photo examples of the setup.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Setup Examples+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57788" y="548640"/>
            <a:ext cx="3034665" cy="40462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F995A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7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Kynd Kit X/XL Setup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7919" y="1297280"/>
            <a:ext cx="1301963" cy="1735950"/>
          </a:xfrm>
          <a:prstGeom prst="rect">
            <a:avLst/>
          </a:prstGeom>
        </p:spPr>
      </p:pic>
      <p:pic>
        <p:nvPicPr>
          <p:cNvPr id="105" name="ExtraImage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4119" y="1297280"/>
            <a:ext cx="1301963" cy="1735950"/>
          </a:xfrm>
          <a:prstGeom prst="rect">
            <a:avLst/>
          </a:prstGeom>
        </p:spPr>
      </p:pic>
      <p:pic>
        <p:nvPicPr>
          <p:cNvPr id="106" name="ExtraImage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919" y="3133230"/>
            <a:ext cx="1301963" cy="17359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F995A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7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862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Kynd Kit X/XL After the Build Is Complete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610640"/>
            <a:ext cx="3886200" cy="3258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Pack Up and Kit Distribution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Ensure all kit items have been added to the provided plastic bag, tote bag, or backpack and all DIY items have been completed.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If kits are returning to Project Helping: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Direct attendees where to leave the completed kits.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Incomplete kits may also be sent back to Project Helping.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If attendees are self-distributing kits: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Let them know they are responsible for taking the kits with them and delivering them to someone in need.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Encourage them to take a picture or post their delivery on social media.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yndKit">
  <a:themeElements>
    <a:clrScheme name="KyndKit">
      <a:dk1>
        <a:sysClr val="windowText" lastClr="000000"/>
      </a:dk1>
      <a:lt1>
        <a:sysClr val="window" lastClr="FFFFFF"/>
      </a:lt1>
      <a:dk2>
        <a:srgbClr val="222222"/>
      </a:dk2>
      <a:lt2>
        <a:srgbClr val="EEEEEE"/>
      </a:lt2>
      <a:accent1>
        <a:srgbClr val="439BC0"/>
      </a:accent1>
      <a:accent2>
        <a:srgbClr val="924CD9"/>
      </a:accent2>
      <a:accent3>
        <a:srgbClr val="1EC1A1"/>
      </a:accent3>
      <a:accent4>
        <a:srgbClr val="DE3C7A"/>
      </a:accent4>
      <a:accent5>
        <a:srgbClr val="FF995A"/>
      </a:accent5>
      <a:accent6>
        <a:srgbClr val="50DAFF"/>
      </a:accent6>
      <a:hlink>
        <a:srgbClr val="0563C1"/>
      </a:hlink>
      <a:folHlink>
        <a:srgbClr val="954F72"/>
      </a:folHlink>
    </a:clrScheme>
    <a:fontScheme name="KyndKi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yndKit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Kynd Kit Instructions</Application>
  <Slides>10</Slide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Kynd Kit X/XL Facilitator Guide</dc:title>
  <dc:creator>Project Helping</dc:creator>
  <cp:lastModifiedBy>Project Helping</cp:lastModifiedBy>
  <dcterms:created xsi:type="dcterms:W3CDTF">2026-05-04T17:33:06Z</dcterms:created>
  <dcterms:modified xsi:type="dcterms:W3CDTF">2026-05-04T17:33:06Z</dcterms:modified>
</cp:coreProperties>
</file>