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 Id="rId2" Type="http://schemas.openxmlformats.org/officeDocument/2006/relationships/image" Target="../media/image12.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600" b="1" spc="0">
                <a:solidFill>
                  <a:srgbClr val="222222"/>
                </a:solidFill>
                <a:latin typeface="Calibri"/>
              </a:rPr>
              <a:t>KYND SCHOOLS &amp;#8211; Teen Mental Health</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9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Build a Fidget Keychain</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key chain and silicone beads to create a fidget key chain. This makes a fun, soothing tool for someone who could use a little calm and kyndness on the go.</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9</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Build a Fidget Keychain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9</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9</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9</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Complete the survey</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Follow the QR code to the online survey! We’d love your feedback.</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9</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Kynd Schools Teen Mental Health</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Thank you for participating in our Kynd Schools Program. In these boxes, you will find all the necessary supplies and instructions to complete your volunteer experience.</a:t>
            </a:r>
          </a:p>
          <a:p>
            <a:pPr/>
            <a:r>
              <a:rPr lang="en-US" sz="1400" b="0" spc="0">
                <a:solidFill>
                  <a:srgbClr val="444444"/>
                </a:solidFill>
                <a:latin typeface="Calibri"/>
              </a:rPr>
              <a:t>About your teen mental health kynd kit:</a:t>
            </a:r>
          </a:p>
          <a:p>
            <a:pPr/>
            <a:r>
              <a:rPr lang="en-US" sz="1400" b="0" spc="0">
                <a:solidFill>
                  <a:srgbClr val="444444"/>
                </a:solidFill>
                <a:latin typeface="Calibri"/>
              </a:rPr>
              <a:t>This kit is designed to support teen mental wellness. As you personalize the DIY items, think about tools and reminders that help you manage stress, anxiety, and tough moments.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9</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Kynd Schools Teen Mental Health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Once your kit is complete, you are encouraged to keep it for yourself and use it whenever you need a reminder to care for your mental health. You can also choose to give it to a friend or someone who might need support.</a:t>
            </a:r>
          </a:p>
          <a:p>
            <a:pPr/>
            <a:r>
              <a:rPr lang="en-US" sz="1400" b="0" spc="0">
                <a:solidFill>
                  <a:srgbClr val="444444"/>
                </a:solidFill>
                <a:latin typeface="Calibri"/>
              </a:rPr>
              <a:t>If you’d like to pass it along but aren’t sure who to give it to, return the kit to your counselor and it will be sent back to Project Helping to share with a teen in need.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9</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9</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9</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15</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KYND SCHOOLS &amp;#8211; Teen Mental Health</dc:title>
  <dc:creator>Project Helping</dc:creator>
  <cp:lastModifiedBy>Project Helping</cp:lastModifiedBy>
  <dcterms:created xsi:type="dcterms:W3CDTF">2026-05-04T17:10:25Z</dcterms:created>
  <dcterms:modified xsi:type="dcterms:W3CDTF">2026-05-04T17:10:25Z</dcterms:modified>
</cp:coreProperties>
</file>