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 Id="rId2" Type="http://schemas.openxmlformats.org/officeDocument/2006/relationships/image" Target="../media/image18.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LGBTQIA+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Create a Pronoun Pin</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Trace the shape and size of the pin onto the blank white card. Cut out and decorate a border on the piece of paper. Place the image inside of the pin and include in your final kit. This way the recipient can write their pronoun in the pin to wear around.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Create a Pronoun Pin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Build a Fidget Keychain</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key chain and silicone beads to create a fidget key chain. This makes a fun, soothing tool for someone who could use a little calm and kyndness on the go.</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Build a Fidget Keychain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LGBTQIA+ Support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Playing cards</a:t>
            </a:r>
          </a:p>
          <a:p>
            <a:pPr/>
            <a:r>
              <a:rPr lang="en-US" sz="1400" b="0" spc="0">
                <a:solidFill>
                  <a:srgbClr val="444444"/>
                </a:solidFill>
                <a:latin typeface="Calibri"/>
              </a:rPr>
              <a:t>• Journals</a:t>
            </a:r>
          </a:p>
          <a:p>
            <a:pPr/>
            <a:r>
              <a:rPr lang="en-US" sz="1400" b="0" spc="0">
                <a:solidFill>
                  <a:srgbClr val="444444"/>
                </a:solidFill>
                <a:latin typeface="Calibri"/>
              </a:rPr>
              <a:t>• Crafts</a:t>
            </a:r>
          </a:p>
          <a:p>
            <a:pPr/>
            <a:r>
              <a:rPr lang="en-US" sz="1400" b="0" spc="0">
                <a:solidFill>
                  <a:srgbClr val="444444"/>
                </a:solidFill>
                <a:latin typeface="Calibri"/>
              </a:rPr>
              <a:t>• Self-care items</a:t>
            </a:r>
          </a:p>
          <a:p>
            <a:pPr/>
            <a:r>
              <a:rPr lang="en-US" sz="1400" b="0" spc="0">
                <a:solidFill>
                  <a:srgbClr val="444444"/>
                </a:solidFill>
                <a:latin typeface="Calibri"/>
              </a:rPr>
              <a:t>• Protein-rich snacks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LGBTQIA+ Support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45% of LGBTQ youth seriously considered attempting suicide in the past year. LGBTQ youth are not inherently prone to suicide risk because of their sexual orientation or gender identity but rather placed at higher risk because of how they are mistreated and stigmatized in society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LGBTQIA+ Support [Classic]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LGBTQ+ youth who live in a community that is accepting and supportive reported significantly lower rates of attempting suicide compared to those who do not. These kits provide an opportunity to deal with stress, anxiety, and other mental health related struggles with a variety of tools and coping skills. Completing this Kynd Kit helps provide this same support and sense of community while also providing accessible mental health resources for LGBTQ+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20</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LGBTQIA+ [Classic]</dc:title>
  <dc:creator>Project Helping</dc:creator>
  <cp:lastModifiedBy>Project Helping</cp:lastModifiedBy>
  <dcterms:created xsi:type="dcterms:W3CDTF">2026-05-04T17:20:18Z</dcterms:created>
  <dcterms:modified xsi:type="dcterms:W3CDTF">2026-05-04T17:20:18Z</dcterms:modified>
</cp:coreProperties>
</file>