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  <p:sldId id="271" r:id="rIdSld16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Relationship Id="rIdSld16" Type="http://schemas.openxmlformats.org/officeDocument/2006/relationships/slide" Target="slides/slide16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8D8F93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CUSTOM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4400" b="1" spc="0">
                <a:solidFill>
                  <a:srgbClr val="222222"/>
                </a:solidFill>
                <a:latin typeface="Calibri"/>
              </a:rPr>
              <a:t>Make-a-Wish TEEN United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10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Picture Frame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picture frame with pictures, shapes, encouraging words, quotes, etc.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(the size and shape of the DIY picture frame may vary)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DIY Picture Frame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Canvas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permanent markers to decorate the canvas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Place a piece of paper in the bag before decorating to prevent the markers from bleeding through.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Canvas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The Make-A-Wish® Travel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into the United drawstring bag and put them into the original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Fidget toys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Card games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DVDs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Activity books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Coloring utensils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Craft supplies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Nut food products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Make-A-Wish® Travel Kit [+]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Make-A-Wish® exists to create life-changing wishes for children with critical illnesses. Make-A-Wish has collectively granted more than 585,000 wishes worldwide since 1980.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wish-granting experience can help children build the strength and energy to fight a critical illness. The Wish Journey is often a pivotal experience during a wish kid's treatment and recovery. Many medical providers vastly agree that a wish is a necessary part of a child's treatment journey. That is why wishes matter. That is why we grant wishes.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Make-A-Wish® Travel Kit [+]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82296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These bags will be distributed to Make-A-Wish® kids to help encourage them and give them something to put a smile on their face while waiting for their wish to come true.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Fan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fan with an inspiring message or decoration. Make it cheerful and colorful!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Fan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16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Make-a-Wish TEEN United</dc:title>
  <dc:creator>Project Helping</dc:creator>
  <cp:lastModifiedBy>Project Helping</cp:lastModifiedBy>
  <dcterms:created xsi:type="dcterms:W3CDTF">2026-05-04T17:27:38Z</dcterms:created>
  <dcterms:modified xsi:type="dcterms:W3CDTF">2026-05-04T17:27:38Z</dcterms:modified>
</cp:coreProperties>
</file>