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4.png"/><Relationship Id="rId2" Type="http://schemas.openxmlformats.org/officeDocument/2006/relationships/image" Target="../media/image15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Relationship Id="rId2" Type="http://schemas.openxmlformats.org/officeDocument/2006/relationships/image" Target="../media/image6.png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Relationship Id="rId2" Type="http://schemas.openxmlformats.org/officeDocument/2006/relationships/image" Target="../media/image9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8D8F93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CUSTOM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Medtronic Co-Creator: Introduction to Robotics [+]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8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Doodlebot Robot | Step 4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3 markers as legs for your robot. Use two long pieces of tape per marker and make sure the felt tip will touch the paper when the caps are removed.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googly eyes and pipe cleaners to give your robot some character.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Record your marker design choice in your field journal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Doodlebot Robot | Step 4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" y="1297280"/>
            <a:ext cx="3200400" cy="320040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900" y="1297280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Doodlebot Robot | Step 5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Time to test your robot!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Put on your safety glasses and turn to page 4 in your instruction booklet for the next steps.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735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000" b="1" spc="0">
                <a:solidFill>
                  <a:srgbClr val="222222"/>
                </a:solidFill>
                <a:latin typeface="Calibri"/>
              </a:rPr>
              <a:t>Medtronic Co-Creator: Introduction to Robotics [+]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83640"/>
            <a:ext cx="3886200" cy="3385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Begin your Co-Creator experience with the Introduction to Robotics Instruction Booklet.  You will be instructed when it is time to return to this page.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Kit Contents: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Robot Parts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2 Motors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2 Battery Holders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2 AA Batteries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2 Plastic Cups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2 Wheels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2 Foam Blocks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6 Markers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Adhesives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1 Electric Tape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5 Adhesive Squares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1 Glue Bottle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Print Materials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1 Note to the Adult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1 Instruction Booklet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2 Robot Part Inventory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4 Field Journal Worksheets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Other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2 Safety Glasses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1 Robotic Pen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1 Sticker Sheet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5232" y="548640"/>
            <a:ext cx="3919776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Doodlebot Robot | Step 1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Connect the motor to the battery holder, matching the wires (blue to blue and red to red).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AA battery in the battery holder.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Doodlebot Robot | Step 1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" y="1297280"/>
            <a:ext cx="3200400" cy="320040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900" y="1297280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Doodlebot Robot | Step 2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Check out the 2 options below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Attach the battery holder and motor to your robot body (blue cup) using the foam adhesive squares. Press firmly for a stronger bond.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Record your battery holder and motor design choice in your field journal.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Doodlebot Robot | Step 2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" y="1297280"/>
            <a:ext cx="3200400" cy="320040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900" y="1297280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Doodlebot Robot | Step 3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Fit the plastic wheel onto the motor shaft. Some holes fit tight and some fit loosely. Make sure you use a tight-fitting hole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an adhesive square to attach the foam cube onto the wheel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Record your wheel and foam cube design choice in your field journal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8D8F93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8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Doodlebot Robot | Step 3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" y="1297280"/>
            <a:ext cx="3200400" cy="320040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900" y="1297280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13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Medtronic Co-Creator: Introduction to Robotics [+]</dc:title>
  <dc:creator>Project Helping</dc:creator>
  <cp:lastModifiedBy>Project Helping</cp:lastModifiedBy>
  <dcterms:created xsi:type="dcterms:W3CDTF">2026-05-11T17:00:24Z</dcterms:created>
  <dcterms:modified xsi:type="dcterms:W3CDTF">2026-05-11T17:00:24Z</dcterms:modified>
</cp:coreProperties>
</file>