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000" b="1" spc="0">
                <a:solidFill>
                  <a:srgbClr val="222222"/>
                </a:solidFill>
                <a:latin typeface="Calibri"/>
              </a:rPr>
              <a:t>Mens Mental Health Care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Puzzle 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Go through the pages of the Sudoku or puzzle book and write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Yoyo</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Step 1:</a:t>
            </a:r>
          </a:p>
          <a:p>
            <a:pPr/>
            <a:r>
              <a:rPr lang="en-US" sz="1400" b="0" spc="0">
                <a:solidFill>
                  <a:srgbClr val="444444"/>
                </a:solidFill>
                <a:latin typeface="Calibri"/>
              </a:rPr>
              <a:t>Find the string. One end already has a finger loop.</a:t>
            </a:r>
          </a:p>
          <a:p>
            <a:pPr/>
            <a:r>
              <a:rPr lang="en-US" sz="1400" b="0" spc="0">
                <a:solidFill>
                  <a:srgbClr val="444444"/>
                </a:solidFill>
                <a:latin typeface="Calibri"/>
              </a:rPr>
              <a:t>Step 2:</a:t>
            </a:r>
          </a:p>
          <a:p>
            <a:pPr/>
            <a:r>
              <a:rPr lang="en-US" sz="1400" b="0" spc="0">
                <a:solidFill>
                  <a:srgbClr val="444444"/>
                </a:solidFill>
                <a:latin typeface="Calibri"/>
              </a:rPr>
              <a:t>Find the other end of the string. Tie it securely around the middle of the yo-yo. Be sure to use a double knot.</a:t>
            </a:r>
          </a:p>
          <a:p>
            <a:pPr/>
            <a:r>
              <a:rPr lang="en-US" sz="1400" b="0" spc="0">
                <a:solidFill>
                  <a:srgbClr val="444444"/>
                </a:solidFill>
                <a:latin typeface="Calibri"/>
              </a:rPr>
              <a:t>Step 3:</a:t>
            </a:r>
          </a:p>
          <a:p>
            <a:pPr/>
            <a:r>
              <a:rPr lang="en-US" sz="1400" b="0" spc="0">
                <a:solidFill>
                  <a:srgbClr val="444444"/>
                </a:solidFill>
                <a:latin typeface="Calibri"/>
              </a:rPr>
              <a:t>Wrap the remaining string neatly around the middle of the yo-yo.</a:t>
            </a:r>
          </a:p>
          <a:p>
            <a:pPr/>
            <a:r>
              <a:rPr lang="en-US" sz="1400" b="0" spc="0">
                <a:solidFill>
                  <a:srgbClr val="444444"/>
                </a:solidFill>
                <a:latin typeface="Calibri"/>
              </a:rPr>
              <a:t>Step 4:</a:t>
            </a:r>
          </a:p>
          <a:p>
            <a:pPr/>
            <a:r>
              <a:rPr lang="en-US" sz="1400" b="0" spc="0">
                <a:solidFill>
                  <a:srgbClr val="444444"/>
                </a:solidFill>
                <a:latin typeface="Calibri"/>
              </a:rPr>
              <a:t>Test it out! Put your finger in the finger loop and try the yo-yo.</a:t>
            </a:r>
          </a:p>
          <a:p>
            <a:pPr/>
            <a:r>
              <a:rPr lang="en-US" sz="1400" b="0" spc="0">
                <a:solidFill>
                  <a:srgbClr val="444444"/>
                </a:solidFill>
                <a:latin typeface="Calibri"/>
              </a:rPr>
              <a:t>Step 5:</a:t>
            </a:r>
          </a:p>
          <a:p>
            <a:pPr/>
            <a:r>
              <a:rPr lang="en-US" sz="1400" b="0" spc="0">
                <a:solidFill>
                  <a:srgbClr val="444444"/>
                </a:solidFill>
                <a:latin typeface="Calibri"/>
              </a:rPr>
              <a:t>Assembly complete! Add the yo-yo to the completed contents of the kit.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Yoyo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Pack the Men’s Mental Health Kit [Classic]</a:t>
            </a:r>
          </a:p>
        </p:txBody>
      </p:sp>
      <p:sp>
        <p:nvSpPr>
          <p:cNvPr id="104" name="StepBody"/>
          <p:cNvSpPr txBox="1"/>
          <p:nvPr/>
        </p:nvSpPr>
        <p:spPr>
          <a:xfrm>
            <a:off x="457200" y="1610640"/>
            <a:ext cx="38862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Place all decorated items and additional kit contents into the decorated plastic bag.</a:t>
            </a:r>
          </a:p>
          <a:p>
            <a:pPr/>
            <a:r>
              <a:rPr lang="en-US" sz="1400" b="0" spc="0">
                <a:solidFill>
                  <a:srgbClr val="444444"/>
                </a:solidFill>
                <a:latin typeface="Calibri"/>
              </a:rPr>
              <a:t>• Pease only include any UNUSED and UNOPENED items</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Self-care items</a:t>
            </a:r>
          </a:p>
          <a:p>
            <a:pPr/>
            <a:r>
              <a:rPr lang="en-US" sz="1400" b="0" spc="0">
                <a:solidFill>
                  <a:srgbClr val="444444"/>
                </a:solidFill>
                <a:latin typeface="Calibri"/>
              </a:rPr>
              <a:t>• Toiletries</a:t>
            </a:r>
          </a:p>
          <a:p>
            <a:pPr/>
            <a:r>
              <a:rPr lang="en-US" sz="1400" b="0" spc="0">
                <a:solidFill>
                  <a:srgbClr val="444444"/>
                </a:solidFill>
                <a:latin typeface="Calibri"/>
              </a:rPr>
              <a:t>• Socks</a:t>
            </a:r>
          </a:p>
          <a:p>
            <a:pPr/>
            <a:r>
              <a:rPr lang="en-US" sz="1400" b="0" spc="0">
                <a:solidFill>
                  <a:srgbClr val="444444"/>
                </a:solidFill>
                <a:latin typeface="Calibri"/>
              </a:rPr>
              <a:t>• High protein snack items</a:t>
            </a:r>
          </a:p>
          <a:p>
            <a:pPr/>
            <a:r>
              <a:rPr lang="en-US" sz="1400" b="0" spc="0">
                <a:solidFill>
                  <a:srgbClr val="444444"/>
                </a:solidFill>
                <a:latin typeface="Calibri"/>
              </a:rPr>
              <a:t>• Fidget items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Men’s Mental Health Care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This kit was created in partnership with Angel Eyes, a nonprofit dedicated to providing compassionate grief support for parents who have experienced the loss of an infant or child. While mothers often receive the majority of care and attention during these heartbreaking moments, many dads silently shoulder their own grief—often with fewer outlets, fewer resources, and fewer opportunities to express what they’re carrying. This gap in support is real, and it matters.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Men’s Mental Health Care [Classic]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The Men's Mental Health Kit was designed to help address that gap by offering dads meaningful tools, comfort items, and supportive resources during an incredibly difficult time. However, the mental health needs of men extend far beyond grief and child loss. Men across all ages, stages, and circumstances face unique barriers when seeking help—whether due to stigma, societal expectations, or lack of accessible resources.</a:t>
            </a:r>
          </a:p>
          <a:p>
            <a:pPr/>
            <a:r>
              <a:rPr lang="en-US" sz="1400" b="0" spc="0">
                <a:solidFill>
                  <a:srgbClr val="444444"/>
                </a:solidFill>
                <a:latin typeface="Calibri"/>
              </a:rPr>
              <a:t>This kit is built to meet those broader needs. Whether supporting someone navigating depression, anxiety, stress, life transitions, trauma, or simply needing a reminder that they’re not alone, the items in this kit provide encouragement, grounding, and connection.</a:t>
            </a:r>
          </a:p>
          <a:p>
            <a:pPr/>
            <a:r>
              <a:rPr lang="en-US" sz="1400" b="0" spc="0">
                <a:solidFill>
                  <a:srgbClr val="444444"/>
                </a:solidFill>
                <a:latin typeface="Calibri"/>
              </a:rPr>
              <a:t>By building this kit, you are helping to create a moment of care and support for men who may not often receive it—no matter what they’re going through.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19</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Mens Mental Health Care [Classic]</dc:title>
  <dc:creator>Project Helping</dc:creator>
  <cp:lastModifiedBy>Project Helping</cp:lastModifiedBy>
  <dcterms:created xsi:type="dcterms:W3CDTF">2026-05-04T17:15:42Z</dcterms:created>
  <dcterms:modified xsi:type="dcterms:W3CDTF">2026-05-04T17:15:42Z</dcterms:modified>
</cp:coreProperties>
</file>