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 id="276" r:id="rIdSld21"/>
    <p:sldId id="277" r:id="rIdSld22"/>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 Id="rIdSld21" Type="http://schemas.openxmlformats.org/officeDocument/2006/relationships/slide" Target="slides/slide21.xml"/><Relationship Id="rIdSld22" Type="http://schemas.openxmlformats.org/officeDocument/2006/relationships/slide" Target="slides/slide22.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7.png"/><Relationship Id="rId2" Type="http://schemas.openxmlformats.org/officeDocument/2006/relationships/image" Target="../media/image18.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9.png"/></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0.png"/></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000" b="1" spc="0">
                <a:solidFill>
                  <a:srgbClr val="222222"/>
                </a:solidFill>
                <a:latin typeface="Calibri"/>
              </a:rPr>
              <a:t>Mental Health Care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13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Worry Stone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Worry stones are smooth, polished rocks used for relaxation or anxiety relief to help one feel grounded. The stone is meant to be kept in one’s pocket. The physical act of massaging a worry stone for several minutes is proven to provide therapeutic &amp; psychological benefits that help soothe your nervous system, reduce stress and anxiety, and help clear your mind so you can focus and think clearly.</a:t>
            </a:r>
          </a:p>
          <a:p>
            <a:pPr/>
            <a:r>
              <a:rPr lang="en-US" sz="1400" b="0" spc="0">
                <a:solidFill>
                  <a:srgbClr val="444444"/>
                </a:solidFill>
                <a:latin typeface="Calibri"/>
              </a:rPr>
              <a:t>On one side of the drawstring bag write an inspirational or calming word. Examples: hope, love, grow, breathe, dream, courage, wonder.</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Worry Stone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Tip: Place a piece of paper or cardboard in the bag before decorating to prevent the marker from bleeding through.</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Affirmation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DIY Affirmations</a:t>
            </a:r>
          </a:p>
          <a:p>
            <a:pPr/>
            <a:r>
              <a:rPr lang="en-US" sz="1400" b="0" spc="0">
                <a:solidFill>
                  <a:srgbClr val="444444"/>
                </a:solidFill>
                <a:latin typeface="Calibri"/>
              </a:rPr>
              <a:t>Find the mini affirmation notebook in your kit. Decorate the front cover with drawings, stickers, or a positive message. Then, open it up and write 3–6 affirmations inside—more if you'd like! These can be encouraging words, self-love reminders, or anything that lifts the spirit.</a:t>
            </a:r>
          </a:p>
          <a:p>
            <a:pPr/>
            <a:r>
              <a:rPr lang="en-US" sz="1400" b="0" spc="0">
                <a:solidFill>
                  <a:srgbClr val="444444"/>
                </a:solidFill>
                <a:latin typeface="Calibri"/>
              </a:rPr>
              <a:t>Do you still have affirmation cards in your kit? If your kit includes affirmation cards instead of a notebook, go ahead and write a special affirmation on each 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Affirmation Notebook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Box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box. Make it fun and colorful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Box (optional)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Mental Health Care Kit [Plus]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kraft bag or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Bath bombs</a:t>
            </a:r>
          </a:p>
          <a:p>
            <a:pPr/>
            <a:r>
              <a:rPr lang="en-US" sz="1400" b="0" spc="0">
                <a:solidFill>
                  <a:srgbClr val="444444"/>
                </a:solidFill>
                <a:latin typeface="Calibri"/>
              </a:rPr>
              <a:t>• Positive notes</a:t>
            </a:r>
          </a:p>
          <a:p>
            <a:pPr/>
            <a:r>
              <a:rPr lang="en-US" sz="1400" b="0" spc="0">
                <a:solidFill>
                  <a:srgbClr val="444444"/>
                </a:solidFill>
                <a:latin typeface="Calibri"/>
              </a:rPr>
              <a:t>• Self-care items</a:t>
            </a:r>
          </a:p>
          <a:p>
            <a:pPr/>
            <a:r>
              <a:rPr lang="en-US" sz="1400" b="0" spc="0">
                <a:solidFill>
                  <a:srgbClr val="444444"/>
                </a:solidFill>
                <a:latin typeface="Calibri"/>
              </a:rPr>
              <a:t>• Fidget toys</a:t>
            </a:r>
          </a:p>
          <a:p>
            <a:pPr/>
            <a:r>
              <a:rPr lang="en-US" sz="1400" b="0" spc="0">
                <a:solidFill>
                  <a:srgbClr val="444444"/>
                </a:solidFill>
                <a:latin typeface="Calibri"/>
              </a:rPr>
              <a:t>• Journals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13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Mental Health Care [+]</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Millions of people in the U.S. are affected by mental illness each year. 1 in 5 U.S. adults lives with a mental illness. Suicide is the 12th leading cause of death overall in the U.S.</a:t>
            </a:r>
          </a:p>
          <a:p>
            <a:pPr/>
            <a:r>
              <a:rPr lang="en-US" sz="1400" b="0" spc="0">
                <a:solidFill>
                  <a:srgbClr val="444444"/>
                </a:solidFill>
                <a:latin typeface="Calibri"/>
              </a:rPr>
              <a:t>This Kynd Kit is designed to create a care package for yourself or someone you know experiencing mental health concerns. The Kynd Kit shows support for the individual’s mental health journey.</a:t>
            </a:r>
          </a:p>
          <a:p>
            <a:pPr/>
            <a:r>
              <a:rPr lang="en-US" sz="1400" b="0" spc="0">
                <a:solidFill>
                  <a:srgbClr val="444444"/>
                </a:solidFill>
                <a:latin typeface="Calibri"/>
              </a:rPr>
              <a:t>We all experience off days or personal crises, and it is important to be ready and not let these emotions overwhelm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Mental Health Care [+]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This Kynd Kit equips you with calming tools and self-care products you can use when you feel anxious or nervous.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22</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Mental Health Care [Plus]</dc:title>
  <dc:creator>Project Helping</dc:creator>
  <cp:lastModifiedBy>Project Helping</cp:lastModifiedBy>
  <dcterms:created xsi:type="dcterms:W3CDTF">2026-05-06T17:37:22Z</dcterms:created>
  <dcterms:modified xsi:type="dcterms:W3CDTF">2026-05-06T17:37:22Z</dcterms:modified>
</cp:coreProperties>
</file>