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 id="273" r:id="rIdSld18"/>
    <p:sldId id="274" r:id="rIdSld19"/>
    <p:sldId id="275" r:id="rIdSld20"/>
    <p:sldId id="276" r:id="rIdSld21"/>
    <p:sldId id="277" r:id="rIdSld22"/>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 Id="rIdSld18" Type="http://schemas.openxmlformats.org/officeDocument/2006/relationships/slide" Target="slides/slide18.xml"/><Relationship Id="rIdSld19" Type="http://schemas.openxmlformats.org/officeDocument/2006/relationships/slide" Target="slides/slide19.xml"/><Relationship Id="rIdSld20" Type="http://schemas.openxmlformats.org/officeDocument/2006/relationships/slide" Target="slides/slide20.xml"/><Relationship Id="rIdSld21" Type="http://schemas.openxmlformats.org/officeDocument/2006/relationships/slide" Target="slides/slide21.xml"/><Relationship Id="rIdSld22" Type="http://schemas.openxmlformats.org/officeDocument/2006/relationships/slide" Target="slides/slide22.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4.png"/></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5.png"/><Relationship Id="rId2" Type="http://schemas.openxmlformats.org/officeDocument/2006/relationships/image" Target="../media/image16.png"/></Relationships>
</file>

<file path=ppt/slides/_rels/slide1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7.png"/></Relationships>
</file>

<file path=ppt/slides/_rels/slide1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8.png"/></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1EC1A1"/>
          </a:solidFill>
          <a:ln>
            <a:noFill/>
          </a:ln>
        </p:spPr>
        <p:txBody>
          <a:bodyPr anchor="ctr" wrap="none" lIns="91440" rIns="91440" tIns="0" bIns="0"/>
          <a:lstStyle/>
          <a:p>
            <a:pPr algn="ctr"/>
            <a:r>
              <a:rPr lang="en-US" sz="1000" b="1">
                <a:solidFill>
                  <a:srgbClr val="FFFFFF"/>
                </a:solidFill>
              </a:rPr>
              <a:t>PLUS</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4000" b="1" spc="0">
                <a:solidFill>
                  <a:srgbClr val="222222"/>
                </a:solidFill>
                <a:latin typeface="Calibri"/>
              </a:rPr>
              <a:t>New Parent Support [Plus]</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13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Surprise Kyndness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outside of the journal with a picture or uplifting message. Use random pages in the journal to write short, uplifting messages, draw small, colorful images, or create fun writing prompts for the recipient.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Surprise Kyndness Notebook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13</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Worry Stone</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Worry stones are smooth, polished rocks used for relaxation or anxiety relief to help one feel grounded. The stone is meant to be kept in one’s pocket. The physical act of massaging a worry stone for several minutes is proven to provide therapeutic &amp; psychological benefits that help soothe your nervous system, reduce stress and anxiety, and help clear your mind so you can focus and think clearly.</a:t>
            </a:r>
          </a:p>
          <a:p>
            <a:pPr/>
            <a:r>
              <a:rPr lang="en-US" sz="1400" b="0" spc="0">
                <a:solidFill>
                  <a:srgbClr val="444444"/>
                </a:solidFill>
                <a:latin typeface="Calibri"/>
              </a:rPr>
              <a:t>On one side of the drawstring bag write an inspirational or calming word. Examples: hope, love, grow, breathe, dream, courage, wonder.</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Worry Stone (continued)</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Tip: Place a piece of paper or cardboard in the bag before decorating to prevent the marker from bleeding through.</a:t>
            </a:r>
          </a:p>
        </p:txBody>
      </p:sp>
      <p:pic>
        <p:nvPicPr>
          <p:cNvPr id="105" name="ExtraImage1"/>
          <p:cNvPicPr>
            <a:picLocks noChangeAspect="1"/>
          </p:cNvPicPr>
          <p:nvPr/>
        </p:nvPicPr>
        <p:blipFill>
          <a:blip r:embed="rId1"/>
          <a:stretch>
            <a:fillRect/>
          </a:stretch>
        </p:blipFill>
        <p:spPr>
          <a:xfrm>
            <a:off x="4889170" y="1297280"/>
            <a:ext cx="3571900" cy="35719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Canvas Bag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permanent markers to decorate the canvas bag.</a:t>
            </a:r>
          </a:p>
          <a:p>
            <a:pPr/>
            <a:r>
              <a:rPr lang="en-US" sz="1400" b="0" spc="0">
                <a:solidFill>
                  <a:srgbClr val="444444"/>
                </a:solidFill>
                <a:latin typeface="Calibri"/>
              </a:rPr>
              <a:t>Tip: Place a piece of paper in the bag before decorating to prevent the markers from bleeding through.</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Canvas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Affirmation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DIY Affirmations</a:t>
            </a:r>
          </a:p>
          <a:p>
            <a:pPr/>
            <a:r>
              <a:rPr lang="en-US" sz="1400" b="0" spc="0">
                <a:solidFill>
                  <a:srgbClr val="444444"/>
                </a:solidFill>
                <a:latin typeface="Calibri"/>
              </a:rPr>
              <a:t>Find the mini affirmation notebook in your kit. Decorate the front cover with drawings, stickers, or a positive message. Then, open it up and write 3–6 affirmations inside—more if you'd like! These can be encouraging words, self-love reminders, or anything that lifts the spirit.</a:t>
            </a:r>
          </a:p>
          <a:p>
            <a:pPr/>
            <a:r>
              <a:rPr lang="en-US" sz="1400" b="0" spc="0">
                <a:solidFill>
                  <a:srgbClr val="444444"/>
                </a:solidFill>
                <a:latin typeface="Calibri"/>
              </a:rPr>
              <a:t>Do you still have affirmation cards in your kit? If your kit includes affirmation cards instead of a notebook, go ahead and write a special affirmation on each card.</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Affirmation Notebook (continued)</a:t>
            </a:r>
          </a:p>
        </p:txBody>
      </p:sp>
      <p:pic>
        <p:nvPicPr>
          <p:cNvPr id="104" name="ExtraImage1"/>
          <p:cNvPicPr>
            <a:picLocks noChangeAspect="1"/>
          </p:cNvPicPr>
          <p:nvPr/>
        </p:nvPicPr>
        <p:blipFill>
          <a:blip r:embed="rId1"/>
          <a:stretch>
            <a:fillRect/>
          </a:stretch>
        </p:blipFill>
        <p:spPr>
          <a:xfrm>
            <a:off x="1028700" y="1297280"/>
            <a:ext cx="3200400" cy="3200400"/>
          </a:xfrm>
          <a:prstGeom prst="rect">
            <a:avLst/>
          </a:prstGeom>
        </p:spPr>
      </p:pic>
      <p:pic>
        <p:nvPicPr>
          <p:cNvPr id="105" name="ExtraImage2"/>
          <p:cNvPicPr>
            <a:picLocks noChangeAspect="1"/>
          </p:cNvPicPr>
          <p:nvPr/>
        </p:nvPicPr>
        <p:blipFill>
          <a:blip r:embed="rId2"/>
          <a:stretch>
            <a:fillRect/>
          </a:stretch>
        </p:blipFill>
        <p:spPr>
          <a:xfrm>
            <a:off x="5014900" y="1297280"/>
            <a:ext cx="3200400" cy="32004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Coffee Mug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Using paint pens, decorate the mug. Write a message or draw something. Get creative! After you’re done decorating, place the mug in the oven before preheating. Then, preheat the oven to 350 degrees. Once preheated, set the timer for 30 min. Once the time is over, turn off your oven and let the mug cool off inside for an additional 30 min before taking it out.</a:t>
            </a:r>
          </a:p>
          <a:p>
            <a:pPr/>
            <a:r>
              <a:rPr lang="en-US" sz="1400" b="0" spc="0">
                <a:solidFill>
                  <a:srgbClr val="444444"/>
                </a:solidFill>
                <a:latin typeface="Calibri"/>
              </a:rPr>
              <a:t>WARNING: Mug may be hot. Use caution when removing!</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Coffee Mug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New Parent Support [Plus]</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decorated tote bag and put it back into the original box.</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 Please make sure to wrap your mug back up to prevent from breaking in shipping</a:t>
            </a:r>
          </a:p>
          <a:p>
            <a:pPr/>
            <a:r>
              <a:rPr lang="en-US" sz="1400" b="0" spc="0">
                <a:solidFill>
                  <a:srgbClr val="444444"/>
                </a:solidFill>
                <a:latin typeface="Calibri"/>
              </a:rPr>
              <a:t>Optional Items to Add:</a:t>
            </a:r>
          </a:p>
          <a:p>
            <a:pPr/>
            <a:r>
              <a:rPr lang="en-US" sz="1400" b="0" spc="0">
                <a:solidFill>
                  <a:srgbClr val="444444"/>
                </a:solidFill>
                <a:latin typeface="Calibri"/>
              </a:rPr>
              <a:t>• Self-care items</a:t>
            </a:r>
          </a:p>
          <a:p>
            <a:pPr/>
            <a:r>
              <a:rPr lang="en-US" sz="1400" b="0" spc="0">
                <a:solidFill>
                  <a:srgbClr val="444444"/>
                </a:solidFill>
                <a:latin typeface="Calibri"/>
              </a:rPr>
              <a:t>• Stress relief items</a:t>
            </a:r>
          </a:p>
          <a:p>
            <a:pPr/>
            <a:r>
              <a:rPr lang="en-US" sz="1400" b="0" spc="0">
                <a:solidFill>
                  <a:srgbClr val="444444"/>
                </a:solidFill>
                <a:latin typeface="Calibri"/>
              </a:rPr>
              <a:t>• Journals</a:t>
            </a:r>
          </a:p>
          <a:p>
            <a:pPr/>
            <a:r>
              <a:rPr lang="en-US" sz="1400" b="0" spc="0">
                <a:solidFill>
                  <a:srgbClr val="444444"/>
                </a:solidFill>
                <a:latin typeface="Calibri"/>
              </a:rPr>
              <a:t>• Coffee/snacks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12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13 OF 13</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New Parent Support [+]</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Postpartum depression is depression that occurs after having a baby. It occurs more commonly in adolescents, those who deliver premature infants, and those living in urban areas. 1 in 8 individuals suffer from postpartum depression, or mood and anxiety struggles during pregnancy or after delivery.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New Parent Support [+]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The overall success rate for treating postpartum depression is 80%, making it essential for anyone who wants to heal. Create a care package for a new parent that includes mental health resources and self care items for them to take some time for themself and know they are supported by others.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13</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13</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13</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Tote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Canvas Tote</a:t>
            </a:r>
          </a:p>
          <a:p>
            <a:pPr/>
            <a:r>
              <a:rPr lang="en-US" sz="1400" b="0" spc="0">
                <a:solidFill>
                  <a:srgbClr val="444444"/>
                </a:solidFill>
                <a:latin typeface="Calibri"/>
              </a:rPr>
              <a:t>Decorate the canvas tote to make it fun and colorful! Tip: place a piece of paper in the tote before decorating. This will prevent the marker from bleeding through the tote.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DIY Tote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22</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New Parent Support [Plus]</dc:title>
  <dc:creator>Project Helping</dc:creator>
  <cp:lastModifiedBy>Project Helping</cp:lastModifiedBy>
  <dcterms:created xsi:type="dcterms:W3CDTF">2026-05-04T17:47:18Z</dcterms:created>
  <dcterms:modified xsi:type="dcterms:W3CDTF">2026-05-04T17:47:18Z</dcterms:modified>
</cp:coreProperties>
</file>