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 Id="rId2"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Pollinate Kit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Kyndness Card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Build a Fidget Keychain</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key chain and silicone beads to create a fidget key chain. This makes a fun, soothing tool for someone who could use a little calm and kyndness on the go.</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Build a Fidget Keychain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Kyndness Notes</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sticky notes to write uplifting messages or affirmations. Leave them in unexpected places to brighten someone’s day, or stick them somewhere special as a reminder of your own worth and positivity.</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Kyndness Notes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Pin Kyndness</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encouraging words on the clothespins and share them with others! Pin one to a friend, family member, or even a stranger to brighten their day with a little kindness.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Pin Kyndness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Pollinate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Additional Pollinate Items in Your Kit</a:t>
            </a:r>
          </a:p>
          <a:p>
            <a:pPr/>
            <a:r>
              <a:rPr lang="en-US" sz="1400" b="0" spc="0">
                <a:solidFill>
                  <a:srgbClr val="444444"/>
                </a:solidFill>
                <a:latin typeface="Calibri"/>
              </a:rPr>
              <a:t>Pocket Hug: A small reminder that someone cares–share it with someone who needs a little comfort. Inspirational Key Chain: Carry a positive message with you or gift it to someone who could use a boost. Playing Cards &amp; Tea: Invite a friend over for a game night and share laughter over a warm cup of tea. Gratitude Journal: Reflect on the good in your life or gift it to someone to inspire their own gratitude journey.</a:t>
            </a:r>
          </a:p>
          <a:p>
            <a:pPr/>
            <a:r>
              <a:rPr lang="en-US" sz="1400" b="0" spc="0">
                <a:solidFill>
                  <a:srgbClr val="444444"/>
                </a:solidFill>
                <a:latin typeface="Calibri"/>
              </a:rPr>
              <a:t>Pollinate Cards: Use this card to encourage others to spread kyndness, keeping the ripple effect going.</a:t>
            </a:r>
          </a:p>
          <a:p>
            <a:pPr/>
            <a:r>
              <a:rPr lang="en-US" sz="1400" b="0" spc="0">
                <a:solidFill>
                  <a:srgbClr val="444444"/>
                </a:solidFill>
                <a:latin typeface="Calibri"/>
              </a:rPr>
              <a:t>Delivery Options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the Pollinate Kit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Your completed kit is meant to spread kyndness around you. Keep the kit and use it to brighten your day and the day of those around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Pollinate Kit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The Pollinate Kit benefits both the volunteer and recipients of kyndness. Those assembling the kit will enjoy creative expression and the joy of giving, while recipients will experience uplifting reminders that they are valued. It’s perfect for anyone wanting to buzz around their community, sharing connection and kyndness.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Worry Stone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Worry stones are smooth, polished rocks used for relaxation or anxiety relief to help one feel grounded. The stone is meant to be kept in one’s pocket. The physical act of massaging a worry stone for several minutes is proven to provide therapeutic &amp; psychological benefits that help soothe your nervous system, reduce stress and anxiety, and help clear your mind so you can focus and think clearly.</a:t>
            </a:r>
          </a:p>
          <a:p>
            <a:pPr/>
            <a:r>
              <a:rPr lang="en-US" sz="1400" b="0" spc="0">
                <a:solidFill>
                  <a:srgbClr val="444444"/>
                </a:solidFill>
                <a:latin typeface="Calibri"/>
              </a:rPr>
              <a:t>On one side of the drawstring bag write an inspirational or calming word. Examples: hope, love, grow, breathe, dream, courage, wonder.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Worry Stone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Tip: Place a piece of paper or cardboard in the bag before decorating to prevent the marker from bleeding through.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Kyndness Rock</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paint pens to decorate your river rock with an uplifting message or design. Share it with someone who could use a smile, or leave it in a public place as a surprise reminder that kyndness is all around.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Kyndness Rock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Kyndness Card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card to write a thoughtful note, an encouraging message, or a simple “thinking of you.” Share it with someone to brighten their day and spread a little extra kyndness.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20</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Pollinate Kit [Classic]</dc:title>
  <dc:creator>Project Helping</dc:creator>
  <cp:lastModifiedBy>Project Helping</cp:lastModifiedBy>
  <dcterms:created xsi:type="dcterms:W3CDTF">2026-05-04T17:55:00Z</dcterms:created>
  <dcterms:modified xsi:type="dcterms:W3CDTF">2026-05-04T17:55:00Z</dcterms:modified>
</cp:coreProperties>
</file>