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8D8F93"/>
          </a:solidFill>
          <a:ln>
            <a:noFill/>
          </a:ln>
        </p:spPr>
        <p:txBody>
          <a:bodyPr anchor="ctr" wrap="none" lIns="91440" rIns="91440" tIns="0" bIns="0"/>
          <a:lstStyle/>
          <a:p>
            <a:pPr algn="ctr"/>
            <a:r>
              <a:rPr lang="en-US" sz="1000" b="1">
                <a:solidFill>
                  <a:srgbClr val="FFFFFF"/>
                </a:solidFill>
              </a:rPr>
              <a:t>CUSTOM</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Prudential &amp;#8211; Pantry Kit [Custom]</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6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6</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 </a:t>
            </a:r>
          </a:p>
          <a:p>
            <a:pPr/>
            <a:r>
              <a:rPr lang="en-US" sz="1400" b="0" spc="0">
                <a:solidFill>
                  <a:srgbClr val="444444"/>
                </a:solidFill>
                <a:latin typeface="Calibri"/>
              </a:rPr>
              <a:t>•</a:t>
            </a:r>
          </a:p>
          <a:p>
            <a:pPr/>
            <a:r>
              <a:rPr lang="en-US" sz="1400" b="0" spc="0">
                <a:solidFill>
                  <a:srgbClr val="444444"/>
                </a:solidFill>
                <a:latin typeface="Calibri"/>
              </a:rPr>
              <a:t>Kynd Hub</a:t>
            </a:r>
          </a:p>
          <a:p>
            <a:pPr/>
            <a:r>
              <a:rPr lang="en-US" sz="1400" b="0" spc="0">
                <a:solidFill>
                  <a:srgbClr val="444444"/>
                </a:solidFill>
                <a:latin typeface="Calibri"/>
              </a:rPr>
              <a:t> Build your kit &amp; track its entire journey</a:t>
            </a:r>
          </a:p>
          <a:p>
            <a:pPr/>
            <a:r>
              <a:rPr lang="en-US" sz="1400" b="0" spc="0">
                <a:solidFill>
                  <a:srgbClr val="444444"/>
                </a:solidFill>
                <a:latin typeface="Calibri"/>
              </a:rPr>
              <a:t> Create a free account at Kynd Hub — see exactly where your kit goes after you build it.</a:t>
            </a:r>
          </a:p>
          <a:p>
            <a:pPr/>
            <a:r>
              <a:rPr lang="en-US" sz="1400" b="0" spc="0">
                <a:solidFill>
                  <a:srgbClr val="444444"/>
                </a:solidFill>
                <a:latin typeface="Calibri"/>
              </a:rPr>
              <a:t> Build Your Kit on Kynd Hub</a:t>
            </a:r>
          </a:p>
          <a:p>
            <a:pPr/>
            <a:r>
              <a:rPr lang="en-US" sz="1400" b="0" spc="0">
                <a:solidFill>
                  <a:srgbClr val="444444"/>
                </a:solidFill>
                <a:latin typeface="Calibri"/>
              </a:rPr>
              <a:t>• </a:t>
            </a:r>
          </a:p>
          <a:p>
            <a:pPr/>
            <a:r>
              <a:rPr lang="en-US" sz="1400" b="0" spc="0">
                <a:solidFill>
                  <a:srgbClr val="444444"/>
                </a:solidFill>
                <a:latin typeface="Calibri"/>
              </a:rPr>
              <a:t>•</a:t>
            </a:r>
          </a:p>
          <a:p>
            <a:pPr/>
            <a:r>
              <a:rPr lang="en-US" sz="1400" b="0" spc="0">
                <a:solidFill>
                  <a:srgbClr val="444444"/>
                </a:solidFill>
                <a:latin typeface="Calibri"/>
              </a:rPr>
              <a:t>The Kynd Kit Cycle</a:t>
            </a:r>
          </a:p>
          <a:p>
            <a:pPr/>
            <a:r>
              <a:rPr lang="en-US" sz="1400" b="0" spc="0">
                <a:solidFill>
                  <a:srgbClr val="444444"/>
                </a:solidFill>
                <a:latin typeface="Calibri"/>
              </a:rPr>
              <a:t> Kynd Kits Create Impact</a:t>
            </a:r>
          </a:p>
          <a:p>
            <a:pPr/>
            <a:r>
              <a:rPr lang="en-US" sz="1400" b="0" spc="0">
                <a:solidFill>
                  <a:srgbClr val="444444"/>
                </a:solidFill>
                <a:latin typeface="Calibri"/>
              </a:rPr>
              <a:t> Every kit you build sets off a chain of good — for you, for a nonprofit, and for the whole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6</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About Project Helping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1</a:t>
            </a:r>
          </a:p>
          <a:p>
            <a:pPr/>
            <a:r>
              <a:rPr lang="en-US" sz="1400" b="0" spc="0">
                <a:solidFill>
                  <a:srgbClr val="444444"/>
                </a:solidFill>
                <a:latin typeface="Calibri"/>
              </a:rPr>
              <a:t> You Volunteer</a:t>
            </a:r>
          </a:p>
          <a:p>
            <a:pPr/>
            <a:r>
              <a:rPr lang="en-US" sz="1400" b="0" spc="0">
                <a:solidFill>
                  <a:srgbClr val="444444"/>
                </a:solidFill>
                <a:latin typeface="Calibri"/>
              </a:rPr>
              <a:t> You volunteer, which benefits your mental health and wellbeing.</a:t>
            </a:r>
          </a:p>
          <a:p>
            <a:pPr/>
            <a:r>
              <a:rPr lang="en-US" sz="1400" b="0" spc="0">
                <a:solidFill>
                  <a:srgbClr val="444444"/>
                </a:solidFill>
                <a:latin typeface="Calibri"/>
              </a:rPr>
              <a:t>•</a:t>
            </a:r>
          </a:p>
          <a:p>
            <a:pPr/>
            <a:r>
              <a:rPr lang="en-US" sz="1400" b="0" spc="0">
                <a:solidFill>
                  <a:srgbClr val="444444"/>
                </a:solidFill>
                <a:latin typeface="Calibri"/>
              </a:rPr>
              <a:t>2</a:t>
            </a:r>
          </a:p>
          <a:p>
            <a:pPr/>
            <a:r>
              <a:rPr lang="en-US" sz="1400" b="0" spc="0">
                <a:solidFill>
                  <a:srgbClr val="444444"/>
                </a:solidFill>
                <a:latin typeface="Calibri"/>
              </a:rPr>
              <a:t> Help a Nonprofit</a:t>
            </a:r>
          </a:p>
          <a:p>
            <a:pPr/>
            <a:r>
              <a:rPr lang="en-US" sz="1400" b="0" spc="0">
                <a:solidFill>
                  <a:srgbClr val="444444"/>
                </a:solidFill>
                <a:latin typeface="Calibri"/>
              </a:rPr>
              <a:t> The kit you build is donated to a vetted nonprofit partner in need.</a:t>
            </a:r>
          </a:p>
          <a:p>
            <a:pPr/>
            <a:r>
              <a:rPr lang="en-US" sz="1400" b="0" spc="0">
                <a:solidFill>
                  <a:srgbClr val="444444"/>
                </a:solidFill>
                <a:latin typeface="Calibri"/>
              </a:rPr>
              <a:t>•</a:t>
            </a:r>
          </a:p>
          <a:p>
            <a:pPr/>
            <a:r>
              <a:rPr lang="en-US" sz="1400" b="0" spc="0">
                <a:solidFill>
                  <a:srgbClr val="444444"/>
                </a:solidFill>
                <a:latin typeface="Calibri"/>
              </a:rPr>
              <a:t>3</a:t>
            </a:r>
          </a:p>
          <a:p>
            <a:pPr/>
            <a:r>
              <a:rPr lang="en-US" sz="1400" b="0" spc="0">
                <a:solidFill>
                  <a:srgbClr val="444444"/>
                </a:solidFill>
                <a:latin typeface="Calibri"/>
              </a:rPr>
              <a:t> Fund Programming</a:t>
            </a:r>
          </a:p>
          <a:p>
            <a:pPr/>
            <a:r>
              <a:rPr lang="en-US" sz="1400" b="0" spc="0">
                <a:solidFill>
                  <a:srgbClr val="444444"/>
                </a:solidFill>
                <a:latin typeface="Calibri"/>
              </a:rPr>
              <a:t> Proceeds fund free, community-based mental health programming.</a:t>
            </a:r>
          </a:p>
          <a:p>
            <a:pPr/>
            <a:r>
              <a:rPr lang="en-US" sz="1400" b="0" spc="0">
                <a:solidFill>
                  <a:srgbClr val="444444"/>
                </a:solidFill>
                <a:latin typeface="Calibri"/>
              </a:rPr>
              <a:t>•</a:t>
            </a:r>
          </a:p>
          <a:p>
            <a:pPr/>
            <a:r>
              <a:rPr lang="en-US" sz="1400" b="0" spc="0">
                <a:solidFill>
                  <a:srgbClr val="444444"/>
                </a:solidFill>
                <a:latin typeface="Calibri"/>
              </a:rPr>
              <a:t>4</a:t>
            </a:r>
          </a:p>
          <a:p>
            <a:pPr/>
            <a:r>
              <a:rPr lang="en-US" sz="1400" b="0" spc="0">
                <a:solidFill>
                  <a:srgbClr val="444444"/>
                </a:solidFill>
                <a:latin typeface="Calibri"/>
              </a:rPr>
              <a:t> Sustain the Mission</a:t>
            </a:r>
          </a:p>
          <a:p>
            <a:pPr/>
            <a:r>
              <a:rPr lang="en-US" sz="1400" b="0" spc="0">
                <a:solidFill>
                  <a:srgbClr val="444444"/>
                </a:solidFill>
                <a:latin typeface="Calibri"/>
              </a:rPr>
              <a:t> Proceeds benefit Project Helping, a 501(c)(3) nonprofit.</a:t>
            </a:r>
          </a:p>
          <a:p>
            <a:pPr/>
            <a:r>
              <a:rPr lang="en-US" sz="1400" b="0" spc="0">
                <a:solidFill>
                  <a:srgbClr val="444444"/>
                </a:solidFill>
                <a:latin typeface="Calibri"/>
              </a:rPr>
              <a:t>projecthelping.org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Prudential Cares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Prudential CARES strengthens the capacity of nonprofit partners by creating opportunities for employees to contribute their time, skills, and financial support.</a:t>
            </a:r>
          </a:p>
          <a:p>
            <a:pPr/>
            <a:r>
              <a:rPr lang="en-US" sz="1400" b="0" spc="0">
                <a:solidFill>
                  <a:srgbClr val="444444"/>
                </a:solidFill>
                <a:latin typeface="Calibri"/>
              </a:rPr>
              <a:t>By leveraging Prudential’s human capital alongside philanthropic and capacity‑building investments, we help nonprofits build operational resilience, expand their reach, and create lasting community impact—while bringing employees together and strengthening their connection to Prudential’s purpose.</a:t>
            </a:r>
          </a:p>
        </p:txBody>
      </p:sp>
      <p:pic>
        <p:nvPicPr>
          <p:cNvPr id="105" name="StepImage"/>
          <p:cNvPicPr>
            <a:picLocks noChangeAspect="1"/>
          </p:cNvPicPr>
          <p:nvPr/>
        </p:nvPicPr>
        <p:blipFill>
          <a:blip r:embed="rId1"/>
          <a:stretch>
            <a:fillRect/>
          </a:stretch>
        </p:blipFill>
        <p:spPr>
          <a:xfrm>
            <a:off x="4663440" y="1865630"/>
            <a:ext cx="4023360" cy="14122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6</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6</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6</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Prudential Pantry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reusable ziplock bag.</a:t>
            </a:r>
          </a:p>
          <a:p>
            <a:pPr/>
            <a:r>
              <a:rPr lang="en-US" sz="1400" b="0" spc="0">
                <a:solidFill>
                  <a:srgbClr val="444444"/>
                </a:solidFill>
                <a:latin typeface="Calibri"/>
              </a:rPr>
              <a:t>• Please only include the items included in your kit. If there is an item that is damaged, do not pack it and discard it. Our team will replace the missing item during quality control.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8D8F93"/>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6</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Prudential Pantry Kit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Your completed kit will support the Community FoodBank of New Jersey (CFBNJ), a longtime nonprofit partner of Prudential dedicated to addressing food insecurity in our headquarter state. CFBNJ’s hunger-relief programs provide after-school meals and supplemental food for children, adults, and seniors. The organization also offers job training for individuals seeking a second chance and educates communities on how to eat healthy on a budget. In addition, CFBNJ partners with government representatives and coalitions to drive long-term change by advocating for transformative legislation.</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Prudential &amp;#8211; Pantry Kit [Custom]</dc:title>
  <dc:creator>Project Helping</dc:creator>
  <cp:lastModifiedBy>Project Helping</cp:lastModifiedBy>
  <dcterms:created xsi:type="dcterms:W3CDTF">2026-06-18T16:22:13Z</dcterms:created>
  <dcterms:modified xsi:type="dcterms:W3CDTF">2026-06-18T16:22:13Z</dcterms:modified>
</cp:coreProperties>
</file>