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8D8F93"/>
          </a:solidFill>
          <a:ln>
            <a:noFill/>
          </a:ln>
        </p:spPr>
        <p:txBody>
          <a:bodyPr anchor="ctr" wrap="none" lIns="91440" rIns="91440" tIns="0" bIns="0"/>
          <a:lstStyle/>
          <a:p>
            <a:pPr algn="ctr"/>
            <a:r>
              <a:rPr lang="en-US" sz="1000" b="1">
                <a:solidFill>
                  <a:srgbClr val="FFFFFF"/>
                </a:solidFill>
              </a:rPr>
              <a:t>CUSTOM</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Prudential &amp;#8211; Welcome Home Kit [Custom]</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6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6</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Prudential Welcome Home Kit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Your completed kit will support Bridges Outreach, a longtime nonprofit partner of Prudential focused on addressing housing insecurity in Newark, NJ, our headquarters city. Bridges works to end homelessness through street outreach and intensive case management, with a focus on health, housing, and independence. The organization builds relationships with individuals experiencing homelessness while addressing their most immediate needs.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6</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6</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 </a:t>
            </a:r>
          </a:p>
          <a:p>
            <a:pPr/>
            <a:r>
              <a:rPr lang="en-US" sz="1400" b="0" spc="0">
                <a:solidFill>
                  <a:srgbClr val="444444"/>
                </a:solidFill>
                <a:latin typeface="Calibri"/>
              </a:rPr>
              <a:t>•</a:t>
            </a:r>
          </a:p>
          <a:p>
            <a:pPr/>
            <a:r>
              <a:rPr lang="en-US" sz="1400" b="0" spc="0">
                <a:solidFill>
                  <a:srgbClr val="444444"/>
                </a:solidFill>
                <a:latin typeface="Calibri"/>
              </a:rPr>
              <a:t>Kynd Hub</a:t>
            </a:r>
          </a:p>
          <a:p>
            <a:pPr/>
            <a:r>
              <a:rPr lang="en-US" sz="1400" b="0" spc="0">
                <a:solidFill>
                  <a:srgbClr val="444444"/>
                </a:solidFill>
                <a:latin typeface="Calibri"/>
              </a:rPr>
              <a:t> Build your kit &amp; track its entire journey</a:t>
            </a:r>
          </a:p>
          <a:p>
            <a:pPr/>
            <a:r>
              <a:rPr lang="en-US" sz="1400" b="0" spc="0">
                <a:solidFill>
                  <a:srgbClr val="444444"/>
                </a:solidFill>
                <a:latin typeface="Calibri"/>
              </a:rPr>
              <a:t> Create a free account at Kynd Hub — see exactly where your kit goes after you build it.</a:t>
            </a:r>
          </a:p>
          <a:p>
            <a:pPr/>
            <a:r>
              <a:rPr lang="en-US" sz="1400" b="0" spc="0">
                <a:solidFill>
                  <a:srgbClr val="444444"/>
                </a:solidFill>
                <a:latin typeface="Calibri"/>
              </a:rPr>
              <a:t> Build Your Kit on Kynd Hub</a:t>
            </a:r>
          </a:p>
          <a:p>
            <a:pPr/>
            <a:r>
              <a:rPr lang="en-US" sz="1400" b="0" spc="0">
                <a:solidFill>
                  <a:srgbClr val="444444"/>
                </a:solidFill>
                <a:latin typeface="Calibri"/>
              </a:rPr>
              <a:t>• </a:t>
            </a:r>
          </a:p>
          <a:p>
            <a:pPr/>
            <a:r>
              <a:rPr lang="en-US" sz="1400" b="0" spc="0">
                <a:solidFill>
                  <a:srgbClr val="444444"/>
                </a:solidFill>
                <a:latin typeface="Calibri"/>
              </a:rPr>
              <a:t>•</a:t>
            </a:r>
          </a:p>
          <a:p>
            <a:pPr/>
            <a:r>
              <a:rPr lang="en-US" sz="1400" b="0" spc="0">
                <a:solidFill>
                  <a:srgbClr val="444444"/>
                </a:solidFill>
                <a:latin typeface="Calibri"/>
              </a:rPr>
              <a:t>The Kynd Kit Cycle</a:t>
            </a:r>
          </a:p>
          <a:p>
            <a:pPr/>
            <a:r>
              <a:rPr lang="en-US" sz="1400" b="0" spc="0">
                <a:solidFill>
                  <a:srgbClr val="444444"/>
                </a:solidFill>
                <a:latin typeface="Calibri"/>
              </a:rPr>
              <a:t> Kynd Kits Create Impact</a:t>
            </a:r>
          </a:p>
          <a:p>
            <a:pPr/>
            <a:r>
              <a:rPr lang="en-US" sz="1400" b="0" spc="0">
                <a:solidFill>
                  <a:srgbClr val="444444"/>
                </a:solidFill>
                <a:latin typeface="Calibri"/>
              </a:rPr>
              <a:t> Every kit you build sets off a chain of good — for you, for a nonprofit, and for the whole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6</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About Project Helping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1</a:t>
            </a:r>
          </a:p>
          <a:p>
            <a:pPr/>
            <a:r>
              <a:rPr lang="en-US" sz="1400" b="0" spc="0">
                <a:solidFill>
                  <a:srgbClr val="444444"/>
                </a:solidFill>
                <a:latin typeface="Calibri"/>
              </a:rPr>
              <a:t> You Volunteer</a:t>
            </a:r>
          </a:p>
          <a:p>
            <a:pPr/>
            <a:r>
              <a:rPr lang="en-US" sz="1400" b="0" spc="0">
                <a:solidFill>
                  <a:srgbClr val="444444"/>
                </a:solidFill>
                <a:latin typeface="Calibri"/>
              </a:rPr>
              <a:t> You volunteer, which benefits your mental health and wellbeing.</a:t>
            </a:r>
          </a:p>
          <a:p>
            <a:pPr/>
            <a:r>
              <a:rPr lang="en-US" sz="1400" b="0" spc="0">
                <a:solidFill>
                  <a:srgbClr val="444444"/>
                </a:solidFill>
                <a:latin typeface="Calibri"/>
              </a:rPr>
              <a:t>•</a:t>
            </a:r>
          </a:p>
          <a:p>
            <a:pPr/>
            <a:r>
              <a:rPr lang="en-US" sz="1400" b="0" spc="0">
                <a:solidFill>
                  <a:srgbClr val="444444"/>
                </a:solidFill>
                <a:latin typeface="Calibri"/>
              </a:rPr>
              <a:t>2</a:t>
            </a:r>
          </a:p>
          <a:p>
            <a:pPr/>
            <a:r>
              <a:rPr lang="en-US" sz="1400" b="0" spc="0">
                <a:solidFill>
                  <a:srgbClr val="444444"/>
                </a:solidFill>
                <a:latin typeface="Calibri"/>
              </a:rPr>
              <a:t> Help a Nonprofit</a:t>
            </a:r>
          </a:p>
          <a:p>
            <a:pPr/>
            <a:r>
              <a:rPr lang="en-US" sz="1400" b="0" spc="0">
                <a:solidFill>
                  <a:srgbClr val="444444"/>
                </a:solidFill>
                <a:latin typeface="Calibri"/>
              </a:rPr>
              <a:t> The kit you build is donated to a vetted nonprofit partner in need.</a:t>
            </a:r>
          </a:p>
          <a:p>
            <a:pPr/>
            <a:r>
              <a:rPr lang="en-US" sz="1400" b="0" spc="0">
                <a:solidFill>
                  <a:srgbClr val="444444"/>
                </a:solidFill>
                <a:latin typeface="Calibri"/>
              </a:rPr>
              <a:t>•</a:t>
            </a:r>
          </a:p>
          <a:p>
            <a:pPr/>
            <a:r>
              <a:rPr lang="en-US" sz="1400" b="0" spc="0">
                <a:solidFill>
                  <a:srgbClr val="444444"/>
                </a:solidFill>
                <a:latin typeface="Calibri"/>
              </a:rPr>
              <a:t>3</a:t>
            </a:r>
          </a:p>
          <a:p>
            <a:pPr/>
            <a:r>
              <a:rPr lang="en-US" sz="1400" b="0" spc="0">
                <a:solidFill>
                  <a:srgbClr val="444444"/>
                </a:solidFill>
                <a:latin typeface="Calibri"/>
              </a:rPr>
              <a:t> Fund Programming</a:t>
            </a:r>
          </a:p>
          <a:p>
            <a:pPr/>
            <a:r>
              <a:rPr lang="en-US" sz="1400" b="0" spc="0">
                <a:solidFill>
                  <a:srgbClr val="444444"/>
                </a:solidFill>
                <a:latin typeface="Calibri"/>
              </a:rPr>
              <a:t> Proceeds fund free, community-based mental health programming.</a:t>
            </a:r>
          </a:p>
          <a:p>
            <a:pPr/>
            <a:r>
              <a:rPr lang="en-US" sz="1400" b="0" spc="0">
                <a:solidFill>
                  <a:srgbClr val="444444"/>
                </a:solidFill>
                <a:latin typeface="Calibri"/>
              </a:rPr>
              <a:t>•</a:t>
            </a:r>
          </a:p>
          <a:p>
            <a:pPr/>
            <a:r>
              <a:rPr lang="en-US" sz="1400" b="0" spc="0">
                <a:solidFill>
                  <a:srgbClr val="444444"/>
                </a:solidFill>
                <a:latin typeface="Calibri"/>
              </a:rPr>
              <a:t>4</a:t>
            </a:r>
          </a:p>
          <a:p>
            <a:pPr/>
            <a:r>
              <a:rPr lang="en-US" sz="1400" b="0" spc="0">
                <a:solidFill>
                  <a:srgbClr val="444444"/>
                </a:solidFill>
                <a:latin typeface="Calibri"/>
              </a:rPr>
              <a:t> Sustain the Mission</a:t>
            </a:r>
          </a:p>
          <a:p>
            <a:pPr/>
            <a:r>
              <a:rPr lang="en-US" sz="1400" b="0" spc="0">
                <a:solidFill>
                  <a:srgbClr val="444444"/>
                </a:solidFill>
                <a:latin typeface="Calibri"/>
              </a:rPr>
              <a:t> Proceeds benefit Project Helping, a 501(c)(3) nonprofit.</a:t>
            </a:r>
          </a:p>
          <a:p>
            <a:pPr/>
            <a:r>
              <a:rPr lang="en-US" sz="1400" b="0" spc="0">
                <a:solidFill>
                  <a:srgbClr val="444444"/>
                </a:solidFill>
                <a:latin typeface="Calibri"/>
              </a:rPr>
              <a:t>projecthelping.org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6</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6</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6</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6</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Small Canvas Tote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6</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Small Canvas Tote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6</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Prudential Welcome Home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tote bag.</a:t>
            </a:r>
          </a:p>
          <a:p>
            <a:pPr/>
            <a:r>
              <a:rPr lang="en-US" sz="1400" b="0" spc="0">
                <a:solidFill>
                  <a:srgbClr val="444444"/>
                </a:solidFill>
                <a:latin typeface="Calibri"/>
              </a:rPr>
              <a:t>• Please only include the items included in your kit. If there is an item that is damaged, do not pack it and discard it. Our team will replace the missing item during quality control.</a:t>
            </a:r>
          </a:p>
        </p:txBody>
      </p:sp>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11</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Prudential &amp;#8211; Welcome Home Kit [Custom]</dc:title>
  <dc:creator>Project Helping</dc:creator>
  <cp:lastModifiedBy>Project Helping</cp:lastModifiedBy>
  <dcterms:created xsi:type="dcterms:W3CDTF">2026-06-18T16:23:45Z</dcterms:created>
  <dcterms:modified xsi:type="dcterms:W3CDTF">2026-06-18T16:23:45Z</dcterms:modified>
</cp:coreProperties>
</file>