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Rescue Dog Care Package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Doggy Bag Dispenser</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the paint pen, decorate the doggy bag dispenser to make it fun and colorful!</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Doggy Bag Dispenser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Rescue Dog [Plus]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Dog toys</a:t>
            </a:r>
          </a:p>
          <a:p>
            <a:pPr/>
            <a:r>
              <a:rPr lang="en-US" sz="1400" b="0" spc="0">
                <a:solidFill>
                  <a:srgbClr val="444444"/>
                </a:solidFill>
                <a:latin typeface="Calibri"/>
              </a:rPr>
              <a:t>• Dog treats</a:t>
            </a:r>
          </a:p>
          <a:p>
            <a:pPr/>
            <a:r>
              <a:rPr lang="en-US" sz="1400" b="0" spc="0">
                <a:solidFill>
                  <a:srgbClr val="444444"/>
                </a:solidFill>
                <a:latin typeface="Calibri"/>
              </a:rPr>
              <a:t>• Blankets/towels</a:t>
            </a:r>
          </a:p>
          <a:p>
            <a:pPr/>
            <a:r>
              <a:rPr lang="en-US" sz="1400" b="0" spc="0">
                <a:solidFill>
                  <a:srgbClr val="444444"/>
                </a:solidFill>
                <a:latin typeface="Calibri"/>
              </a:rPr>
              <a:t>• Collars/leashes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Rescue Dog [+]</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Approximately 7.6 million animals enter U.S. animal shelters nationwide every year. These shelters are often overwhelmed and underfunded, reporting higher-than-ever rates of incoming lost or abandoned animals.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Rescue Dog [+]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Animal shelters across the country operate under extremely tight budgets. This means that most of the donations they receive go towards food and other essentials, not toys. By completing this Kynd Kit, you’re providing shelter animals with opportunities for fun that they might not otherwise receive. And who knows — the toys might just allow these animals to show off their fun sides to a future adopter.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Bandana</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a bandana for the shelter animal to wear when they are adopted.</a:t>
            </a:r>
          </a:p>
          <a:p>
            <a:pPr/>
            <a:r>
              <a:rPr lang="en-US" sz="1400" b="0" spc="0">
                <a:solidFill>
                  <a:srgbClr val="444444"/>
                </a:solidFill>
                <a:latin typeface="Calibri"/>
              </a:rPr>
              <a:t>Helpful Tips: Fold the bandana in half, corner to corner, to get an idea of what it will look like when it is worn by the shelter animal. Place a piece of paper or cardboard under the canvas to avoid the markers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Bandana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Create a Dog Bed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Create a "Braided Tug Toy" for a Shelter Dog</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pre-cut fleece, scissors, and the following video to make a tug toy. Helpful tip: The tighter your knot, the longer the toy will last.</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16</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Rescue Dog Care Package [Plus]</dc:title>
  <dc:creator>Project Helping</dc:creator>
  <cp:lastModifiedBy>Project Helping</cp:lastModifiedBy>
  <dcterms:created xsi:type="dcterms:W3CDTF">2026-05-04T18:00:41Z</dcterms:created>
  <dcterms:modified xsi:type="dcterms:W3CDTF">2026-05-04T18:00:41Z</dcterms:modified>
</cp:coreProperties>
</file>