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Ronald McDonald House Comfort Bag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Your Completed Kynd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Self care items</a:t>
            </a:r>
          </a:p>
          <a:p>
            <a:pPr/>
            <a:r>
              <a:rPr lang="en-US" sz="1400" b="0" spc="0">
                <a:solidFill>
                  <a:srgbClr val="444444"/>
                </a:solidFill>
                <a:latin typeface="Calibri"/>
              </a:rPr>
              <a:t>• Other Items that relate to the cause area of your kit. Such as: Interview Clothing, Sanitary items, Hygiene Items, games, non-perishing foods, etc.</a:t>
            </a:r>
          </a:p>
          <a:p>
            <a:pPr/>
            <a:r>
              <a:rPr lang="en-US" sz="1400" b="0" spc="0">
                <a:solidFill>
                  <a:srgbClr val="444444"/>
                </a:solidFill>
                <a:latin typeface="Calibri"/>
              </a:rPr>
              <a:t>Do not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products</a:t>
            </a:r>
          </a:p>
          <a:p>
            <a:pPr/>
            <a:r>
              <a:rPr lang="en-US" sz="1400" b="0" spc="0">
                <a:solidFill>
                  <a:srgbClr val="444444"/>
                </a:solidFill>
                <a:latin typeface="Calibri"/>
              </a:rPr>
              <a:t>• Religious and/or political items</a:t>
            </a:r>
          </a:p>
          <a:p>
            <a:pPr/>
            <a:r>
              <a:rPr lang="en-US" sz="1400" b="0" spc="0">
                <a:solidFill>
                  <a:srgbClr val="444444"/>
                </a:solidFill>
                <a:latin typeface="Calibri"/>
              </a:rPr>
              <a:t>• Mouthwash or other items that includes alcohol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Ronald McDonald House: Comfort Bag [Classic]</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This kit brings care and comfort to families staying at a Ronald McDonalds House while their child is in the hospital. Each bag is filled with thoughtful essentials that help families feel supported, comforted, and a little more at home during a difficult time.</a:t>
            </a:r>
          </a:p>
          <a:p>
            <a:pPr/>
            <a:r>
              <a:rPr lang="en-US" sz="1400" b="0" spc="0">
                <a:solidFill>
                  <a:srgbClr val="444444"/>
                </a:solidFill>
                <a:latin typeface="Calibri"/>
              </a:rPr>
              <a:t>Since 1974, Ronald McDonald House Charities and it's affiliated houses have provided more than 2.8 million overnight stays worldwide, saving families hundreds of millions of dollars in lodging and meal costs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Example Phrases To Use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These kits will be shared with families and individuals facing difficult or uncertain times in the hospital. Your thoughtful, kind words can make a difficult day a little brighter—thank you for helping spread care and compassion.</a:t>
            </a:r>
          </a:p>
          <a:p>
            <a:pPr/>
            <a:r>
              <a:rPr lang="en-US" sz="1400" b="0" spc="0">
                <a:solidFill>
                  <a:srgbClr val="444444"/>
                </a:solidFill>
                <a:latin typeface="Calibri"/>
              </a:rPr>
              <a:t>DO</a:t>
            </a:r>
          </a:p>
          <a:p>
            <a:pPr/>
            <a:r>
              <a:rPr lang="en-US" sz="1400" b="0" spc="0">
                <a:solidFill>
                  <a:srgbClr val="444444"/>
                </a:solidFill>
                <a:latin typeface="Calibri"/>
              </a:rPr>
              <a:t>• Be positive: Focus on hope, comfort, and inner strength.</a:t>
            </a:r>
          </a:p>
          <a:p>
            <a:pPr/>
            <a:r>
              <a:rPr lang="en-US" sz="1400" b="0" spc="0">
                <a:solidFill>
                  <a:srgbClr val="444444"/>
                </a:solidFill>
                <a:latin typeface="Calibri"/>
              </a:rPr>
              <a:t>• Use affirming and uplifting words: Offer gentle encouragement and warmth.</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To Use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compassionate: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Mentioning illness, diagnosis, or recovery (e.g., “hope you heal soon”).</a:t>
            </a:r>
          </a:p>
          <a:p>
            <a:pPr/>
            <a:r>
              <a:rPr lang="en-US" sz="1400" b="0" spc="0">
                <a:solidFill>
                  <a:srgbClr val="444444"/>
                </a:solidFill>
                <a:latin typeface="Calibri"/>
              </a:rPr>
              <a:t>• Giving advice, instructions, or making assumptions about feelings.</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Including personal information or full names.</a:t>
            </a:r>
          </a:p>
          <a:p>
            <a:pPr/>
            <a:r>
              <a:rPr lang="en-US" sz="1400" b="0" spc="0">
                <a:solidFill>
                  <a:srgbClr val="444444"/>
                </a:solidFill>
                <a:latin typeface="Calibri"/>
              </a:rPr>
              <a:t>• Using timelines or future outcomes (e.g., “You’ll be home soon,” “Things will get better soon”).</a:t>
            </a:r>
          </a:p>
          <a:p>
            <a:pPr/>
            <a:r>
              <a:rPr lang="en-US" sz="1400" b="0" spc="0">
                <a:solidFill>
                  <a:srgbClr val="444444"/>
                </a:solidFill>
                <a:latin typeface="Calibri"/>
              </a:rPr>
              <a:t>SAMPLE NOTES “You are surrounded by care and kindness.” “Wishing you calm, strength, and comfort today.” “You are not alone—there are people thinking of you.” “May this note remind you that you’re cared for and supported.”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15</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Ronald McDonald House Comfort Bag [Classic]</dc:title>
  <dc:creator>Project Helping</dc:creator>
  <cp:lastModifiedBy>Project Helping</cp:lastModifiedBy>
  <dcterms:created xsi:type="dcterms:W3CDTF">2026-05-04T18:15:08Z</dcterms:created>
  <dcterms:modified xsi:type="dcterms:W3CDTF">2026-05-04T18:15:08Z</dcterms:modified>
</cp:coreProperties>
</file>