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400" b="1" spc="0">
                <a:solidFill>
                  <a:srgbClr val="222222"/>
                </a:solidFill>
                <a:latin typeface="Calibri"/>
              </a:rPr>
              <a:t>Senior Care Package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11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Magnets</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 will either have magnets or cardstock squares with magnet dots in your kit. Decorate them with pictures, I am statements, encouraging quotes, jokes, etc. If you have magnet dots, stick them to the back of each cardstock square to make a fun magnet.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Magnets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Puzzle 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Go through the pages of the Sudoku or puzzle book and write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Picture Frame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picture frame with pictures, shapes, encouraging words, quotes, etc.</a:t>
            </a:r>
          </a:p>
          <a:p>
            <a:pPr/>
            <a:r>
              <a:rPr lang="en-US" sz="1400" b="0" spc="0">
                <a:solidFill>
                  <a:srgbClr val="444444"/>
                </a:solidFill>
                <a:latin typeface="Calibri"/>
              </a:rPr>
              <a:t>(the size and shape of the DIY picture frame may vary)</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Picture Frame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Senior Care Package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Post-it notes</a:t>
            </a:r>
          </a:p>
          <a:p>
            <a:pPr/>
            <a:r>
              <a:rPr lang="en-US" sz="1400" b="0" spc="0">
                <a:solidFill>
                  <a:srgbClr val="444444"/>
                </a:solidFill>
                <a:latin typeface="Calibri"/>
              </a:rPr>
              <a:t>• Games and activity books</a:t>
            </a:r>
          </a:p>
          <a:p>
            <a:pPr/>
            <a:r>
              <a:rPr lang="en-US" sz="1400" b="0" spc="0">
                <a:solidFill>
                  <a:srgbClr val="444444"/>
                </a:solidFill>
                <a:latin typeface="Calibri"/>
              </a:rPr>
              <a:t>• Toiletries</a:t>
            </a:r>
          </a:p>
          <a:p>
            <a:pPr/>
            <a:r>
              <a:rPr lang="en-US" sz="1400" b="0" spc="0">
                <a:solidFill>
                  <a:srgbClr val="444444"/>
                </a:solidFill>
                <a:latin typeface="Calibri"/>
              </a:rPr>
              <a:t>• Stamps</a:t>
            </a:r>
          </a:p>
          <a:p>
            <a:pPr/>
            <a:r>
              <a:rPr lang="en-US" sz="1400" b="0" spc="0">
                <a:solidFill>
                  <a:srgbClr val="444444"/>
                </a:solidFill>
                <a:latin typeface="Calibri"/>
              </a:rPr>
              <a:t>• Snacks</a:t>
            </a:r>
          </a:p>
          <a:p>
            <a:pPr/>
            <a:r>
              <a:rPr lang="en-US" sz="1400" b="0" spc="0">
                <a:solidFill>
                  <a:srgbClr val="444444"/>
                </a:solidFill>
                <a:latin typeface="Calibri"/>
              </a:rPr>
              <a:t>• Small, quick crafts</a:t>
            </a:r>
          </a:p>
          <a:p>
            <a:pPr/>
            <a:r>
              <a:rPr lang="en-US" sz="1400" b="0" spc="0">
                <a:solidFill>
                  <a:srgbClr val="444444"/>
                </a:solidFill>
                <a:latin typeface="Calibri"/>
              </a:rPr>
              <a:t>• Colored Pencils, crayons, or markers</a:t>
            </a:r>
          </a:p>
          <a:p>
            <a:pPr/>
            <a:r>
              <a:rPr lang="en-US" sz="1400" b="0" spc="0">
                <a:solidFill>
                  <a:srgbClr val="444444"/>
                </a:solidFill>
                <a:latin typeface="Calibri"/>
              </a:rPr>
              <a:t>• Other craft and art supplies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Senior Care Package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Older adults are at increased risk for loneliness and social isolation because they are more likely to face factors such as living alone, the loss of family or friends, chronic illness, and hearing loss.</a:t>
            </a:r>
          </a:p>
          <a:p>
            <a:pPr/>
            <a:r>
              <a:rPr lang="en-US" sz="1400" b="0" spc="0">
                <a:solidFill>
                  <a:srgbClr val="444444"/>
                </a:solidFill>
                <a:latin typeface="Calibri"/>
              </a:rPr>
              <a:t>Nearly one-fourth of adults aged 65 and older are considered to be socially isolated, which can lead to an increased risk of dementia, heart disease, and increased risk of strokes.</a:t>
            </a:r>
          </a:p>
          <a:p>
            <a:pPr/>
            <a:r>
              <a:rPr lang="en-US" sz="1400" b="0" spc="0">
                <a:solidFill>
                  <a:srgbClr val="444444"/>
                </a:solidFill>
                <a:latin typeface="Calibri"/>
              </a:rPr>
              <a:t>These kits are designed for the volunteer to create a card and care package for a senior citizen living in assisted living or living alone.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Senior Care Package [Classic]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Everyone loves to be surprised by an unexpected gift, especially senior citizens who are living alone or in assisted living. Even the smallest gifts can brighten their spirits and make them feel loved and remembered.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17</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Senior Care Package [Classic]</dc:title>
  <dc:creator>Project Helping</dc:creator>
  <cp:lastModifiedBy>Project Helping</cp:lastModifiedBy>
  <dcterms:created xsi:type="dcterms:W3CDTF">2026-05-04T18:00:44Z</dcterms:created>
  <dcterms:modified xsi:type="dcterms:W3CDTF">2026-05-04T18:00:44Z</dcterms:modified>
</cp:coreProperties>
</file>