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1EC1A1"/>
          </a:solidFill>
          <a:ln>
            <a:noFill/>
          </a:ln>
        </p:spPr>
        <p:txBody>
          <a:bodyPr anchor="ctr" wrap="none" lIns="91440" rIns="91440" tIns="0" bIns="0"/>
          <a:lstStyle/>
          <a:p>
            <a:pPr algn="ctr"/>
            <a:r>
              <a:rPr lang="en-US" sz="1000" b="1">
                <a:solidFill>
                  <a:srgbClr val="FFFFFF"/>
                </a:solidFill>
              </a:rPr>
              <a:t>PLUS</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4000" b="1" spc="0">
                <a:solidFill>
                  <a:srgbClr val="222222"/>
                </a:solidFill>
                <a:latin typeface="Calibri"/>
              </a:rPr>
              <a:t>Senior Care Package [Plus]</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10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10</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DIY Picture Frame</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picture frame with pictures, shapes, encouraging words, quotes, etc.</a:t>
            </a:r>
          </a:p>
          <a:p>
            <a:pPr/>
            <a:r>
              <a:rPr lang="en-US" sz="1400" b="0" spc="0">
                <a:solidFill>
                  <a:srgbClr val="444444"/>
                </a:solidFill>
                <a:latin typeface="Calibri"/>
              </a:rPr>
              <a:t>(the size and shape of the DIY picture frame may vary)</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10</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DIY Picture Frame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10</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DIY Magnets</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You will either have magnets or cardstock squares with magnet dots in your kit. Decorate them with pictures, I am statements, encouraging quotes, jokes, etc. If you have magnet dots, stick them to the back of each cardstock square to make a fun magnet.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10</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DIY Magnets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the Senior Care Package</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of the materials into the decorated plastic bag and put it back into the original box.</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 Add any optional items you would like.</a:t>
            </a:r>
          </a:p>
          <a:p>
            <a:pPr/>
            <a:r>
              <a:rPr lang="en-US" sz="1400" b="0" spc="0">
                <a:solidFill>
                  <a:srgbClr val="444444"/>
                </a:solidFill>
                <a:latin typeface="Calibri"/>
              </a:rPr>
              <a:t>Optional Items to Add:</a:t>
            </a:r>
          </a:p>
          <a:p>
            <a:pPr/>
            <a:r>
              <a:rPr lang="en-US" sz="1400" b="0" spc="0">
                <a:solidFill>
                  <a:srgbClr val="444444"/>
                </a:solidFill>
                <a:latin typeface="Calibri"/>
              </a:rPr>
              <a:t>• Post-it notes</a:t>
            </a:r>
          </a:p>
          <a:p>
            <a:pPr/>
            <a:r>
              <a:rPr lang="en-US" sz="1400" b="0" spc="0">
                <a:solidFill>
                  <a:srgbClr val="444444"/>
                </a:solidFill>
                <a:latin typeface="Calibri"/>
              </a:rPr>
              <a:t>• Games and activity books</a:t>
            </a:r>
          </a:p>
          <a:p>
            <a:pPr/>
            <a:r>
              <a:rPr lang="en-US" sz="1400" b="0" spc="0">
                <a:solidFill>
                  <a:srgbClr val="444444"/>
                </a:solidFill>
                <a:latin typeface="Calibri"/>
              </a:rPr>
              <a:t>• Toiletries</a:t>
            </a:r>
          </a:p>
          <a:p>
            <a:pPr/>
            <a:r>
              <a:rPr lang="en-US" sz="1400" b="0" spc="0">
                <a:solidFill>
                  <a:srgbClr val="444444"/>
                </a:solidFill>
                <a:latin typeface="Calibri"/>
              </a:rPr>
              <a:t>• Stamps</a:t>
            </a:r>
          </a:p>
          <a:p>
            <a:pPr/>
            <a:r>
              <a:rPr lang="en-US" sz="1400" b="0" spc="0">
                <a:solidFill>
                  <a:srgbClr val="444444"/>
                </a:solidFill>
                <a:latin typeface="Calibri"/>
              </a:rPr>
              <a:t>• Snacks</a:t>
            </a:r>
          </a:p>
          <a:p>
            <a:pPr/>
            <a:r>
              <a:rPr lang="en-US" sz="1400" b="0" spc="0">
                <a:solidFill>
                  <a:srgbClr val="444444"/>
                </a:solidFill>
                <a:latin typeface="Calibri"/>
              </a:rPr>
              <a:t>• Small, quick crafts</a:t>
            </a:r>
          </a:p>
          <a:p>
            <a:pPr/>
            <a:r>
              <a:rPr lang="en-US" sz="1400" b="0" spc="0">
                <a:solidFill>
                  <a:srgbClr val="444444"/>
                </a:solidFill>
                <a:latin typeface="Calibri"/>
              </a:rPr>
              <a:t>• Colored Pencils, crayons, or markers</a:t>
            </a:r>
          </a:p>
          <a:p>
            <a:pPr/>
            <a:r>
              <a:rPr lang="en-US" sz="1400" b="0" spc="0">
                <a:solidFill>
                  <a:srgbClr val="444444"/>
                </a:solidFill>
                <a:latin typeface="Calibri"/>
              </a:rPr>
              <a:t>• Other craft and art supplies</a:t>
            </a:r>
          </a:p>
          <a:p>
            <a:pPr/>
            <a:r>
              <a:rPr lang="en-US" sz="1400" b="0" spc="0">
                <a:solidFill>
                  <a:srgbClr val="444444"/>
                </a:solidFill>
                <a:latin typeface="Calibri"/>
              </a:rPr>
              <a:t>Items not to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a:p>
            <a:pPr/>
            <a:r>
              <a:rPr lang="en-US" sz="1400" b="0" spc="0">
                <a:solidFill>
                  <a:srgbClr val="444444"/>
                </a:solidFill>
                <a:latin typeface="Calibri"/>
              </a:rPr>
              <a:t>• Nut food products</a:t>
            </a:r>
          </a:p>
          <a:p>
            <a:pPr/>
            <a:r>
              <a:rPr lang="en-US" sz="1400" b="0" spc="0">
                <a:solidFill>
                  <a:srgbClr val="444444"/>
                </a:solidFill>
                <a:latin typeface="Calibri"/>
              </a:rPr>
              <a:t>• Religious or political items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10</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10</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Senior Care Package [+]</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About the Recipient</a:t>
            </a:r>
          </a:p>
          <a:p>
            <a:pPr/>
            <a:r>
              <a:rPr lang="en-US" sz="1400" b="0" spc="0">
                <a:solidFill>
                  <a:srgbClr val="444444"/>
                </a:solidFill>
                <a:latin typeface="Calibri"/>
              </a:rPr>
              <a:t>Older adults are at increased risk for loneliness and social isolation because they are more likely to face factors such as living alone, the loss of family or friends, chronic illness, and hearing loss.</a:t>
            </a:r>
          </a:p>
          <a:p>
            <a:pPr/>
            <a:r>
              <a:rPr lang="en-US" sz="1400" b="0" spc="0">
                <a:solidFill>
                  <a:srgbClr val="444444"/>
                </a:solidFill>
                <a:latin typeface="Calibri"/>
              </a:rPr>
              <a:t>Nearly one-fourth of adults aged 65 and older are considered to be socially isolated, which can lead to an increased risk of dementia, heart disease, and increased risk of strokes.</a:t>
            </a:r>
          </a:p>
          <a:p>
            <a:pPr/>
            <a:r>
              <a:rPr lang="en-US" sz="1400" b="0" spc="0">
                <a:solidFill>
                  <a:srgbClr val="444444"/>
                </a:solidFill>
                <a:latin typeface="Calibri"/>
              </a:rPr>
              <a:t>These kits are designed for the volunteer to create a card and care package for a senior citizen living in assisted living or living alone.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10</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Senior Care Package [+]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Everyone loves to be surprised by an unexpected gift, especially senior citizens who are living alone or in assisted living. Even the smallest gifts can brighten their spirits and make them feel loved and remembered.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10</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10</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10</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DIY Tote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Canvas Tote</a:t>
            </a:r>
          </a:p>
          <a:p>
            <a:pPr/>
            <a:r>
              <a:rPr lang="en-US" sz="1400" b="0" spc="0">
                <a:solidFill>
                  <a:srgbClr val="444444"/>
                </a:solidFill>
                <a:latin typeface="Calibri"/>
              </a:rPr>
              <a:t>Decorate the canvas tote to make it fun and colorful! Tip: place a piece of paper in the tote before decorating. This will prevent the marker from bleeding through the tote.</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1EC1A1"/>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10</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DIY Tote Bag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16</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Senior Care Package [Plus]</dc:title>
  <dc:creator>Project Helping</dc:creator>
  <cp:lastModifiedBy>Project Helping</cp:lastModifiedBy>
  <dcterms:created xsi:type="dcterms:W3CDTF">2026-05-04T18:36:06Z</dcterms:created>
  <dcterms:modified xsi:type="dcterms:W3CDTF">2026-05-04T18:36:06Z</dcterms:modified>
</cp:coreProperties>
</file>