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 Id="rId2" Type="http://schemas.openxmlformats.org/officeDocument/2006/relationships/image" Target="../media/image12.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Sensory Kit for Foster Youth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Jigsaw Puzzle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Start with the puzzle assembled. Decorate the whole puzzle, filling it with color or messaging from edge to edge. The small sorting envelope will hold the pieces of the completed puzzle. Decorate one side of the envelope with the same image or wording as the puzzle. Take the puzzle apart and put it in the envelope.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Jigsaw Puzzle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Sensory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plastic bag that you decorated.</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Playing cards</a:t>
            </a:r>
          </a:p>
          <a:p>
            <a:pPr/>
            <a:r>
              <a:rPr lang="en-US" sz="1400" b="0" spc="0">
                <a:solidFill>
                  <a:srgbClr val="444444"/>
                </a:solidFill>
                <a:latin typeface="Calibri"/>
              </a:rPr>
              <a:t>• Stickers</a:t>
            </a:r>
          </a:p>
          <a:p>
            <a:pPr/>
            <a:r>
              <a:rPr lang="en-US" sz="1400" b="0" spc="0">
                <a:solidFill>
                  <a:srgbClr val="444444"/>
                </a:solidFill>
                <a:latin typeface="Calibri"/>
              </a:rPr>
              <a:t>• Journals</a:t>
            </a:r>
          </a:p>
          <a:p>
            <a:pPr/>
            <a:r>
              <a:rPr lang="en-US" sz="1400" b="0" spc="0">
                <a:solidFill>
                  <a:srgbClr val="444444"/>
                </a:solidFill>
                <a:latin typeface="Calibri"/>
              </a:rPr>
              <a:t>• Coloring/writing utensils</a:t>
            </a:r>
          </a:p>
          <a:p>
            <a:pPr/>
            <a:r>
              <a:rPr lang="en-US" sz="1400" b="0" spc="0">
                <a:solidFill>
                  <a:srgbClr val="444444"/>
                </a:solidFill>
                <a:latin typeface="Calibri"/>
              </a:rPr>
              <a:t>• Other craft and art supplies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Sensory Kit for Foster Youth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Fos­ter care is meant to pro­vide safe, tempo­rary liv­ing arrange­ments and support ser­vices for chil­dren who have been removed from their fam­i­lies due to mal­treat­ment, lack of safe­ty or inadequate care.</a:t>
            </a:r>
          </a:p>
          <a:p>
            <a:pPr/>
            <a:r>
              <a:rPr lang="en-US" sz="1400" b="0" spc="0">
                <a:solidFill>
                  <a:srgbClr val="444444"/>
                </a:solidFill>
                <a:latin typeface="Calibri"/>
              </a:rPr>
              <a:t>In 2021, 203,770 chil­dren under 18 entered fos­ter care in the Unit­ed States, a rate of 3 per 1,000. Kids ages 1 to 5 make up the largest share (29%) of chil­dren enter­ing care.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Sensory Kit for Foster Youth [Classic] (continued)</a:t>
            </a:r>
          </a:p>
        </p:txBody>
      </p:sp>
      <p:sp>
        <p:nvSpPr>
          <p:cNvPr id="104" name="StepBody"/>
          <p:cNvSpPr txBox="1"/>
          <p:nvPr/>
        </p:nvSpPr>
        <p:spPr>
          <a:xfrm>
            <a:off x="457200" y="1610640"/>
            <a:ext cx="8229600" cy="3258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These kits will be gifted to children involved with Advocates for Children at CASA. CASA stands for Court Appointed Special Advocates. These community volunteers, or CASAs, are trained to advocate on behalf of children who are involved in the child welfare system as a result of abuse or neglect. Most of these kids are in out-of-home placements such as foster care, group homes, or kinship care.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16</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Sensory Kit for Foster Youth [Classic]</dc:title>
  <dc:creator>Project Helping</dc:creator>
  <cp:lastModifiedBy>Project Helping</cp:lastModifiedBy>
  <dcterms:created xsi:type="dcterms:W3CDTF">2026-05-04T18:30:57Z</dcterms:created>
  <dcterms:modified xsi:type="dcterms:W3CDTF">2026-05-04T18:30:57Z</dcterms:modified>
</cp:coreProperties>
</file>