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50DAFF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SKILLS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4400" b="1" spc="0">
                <a:solidFill>
                  <a:srgbClr val="222222"/>
                </a:solidFill>
                <a:latin typeface="Calibri"/>
              </a:rPr>
              <a:t>Sewing [Skills]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7 STEPS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Skill: Sewing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Sew a stuffed animal for a child who is in need of a big hug. This can help provide love, a sense of security, warmth and comfort to a child that is unhoused, in the hospital, or in the foster system.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Skills Kits were created for you, as the volunteer, to learn a new skill and use it to give back to your community. Learn how to sew a stuffed animal to give to a child in need. You can then use this new skill of sewing to keep giving back to your own community by creating other toys or items!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Sew a Stuffed Animals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you will need: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Needle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Thread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Stuffing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2 pairs of fuzzy socks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2 beads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Felt sheet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Thicker thread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Follow along to the video below to learn how to sew a stuffed animal. There are enough materials in the kit to make two stuffed animals. Keep using this skill to give back to your community and do good!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Sewing Kit - Delivery Instructions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kit is designed to be distributed locally to a child you know who could use a big hug. Here are some ideas on where to distribute: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Children’s Hospital (call before dropping off)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Homeless shelter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CASA (foster youth)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Boys and Girls Club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Food pantry (bring any canned goods in addition!)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Local nonprofit organization that serves kiddos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50DA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7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8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Sewing [Skills]</dc:title>
  <dc:creator>Project Helping</dc:creator>
  <cp:lastModifiedBy>Project Helping</cp:lastModifiedBy>
  <dcterms:created xsi:type="dcterms:W3CDTF">2026-05-04T18:25:39Z</dcterms:created>
  <dcterms:modified xsi:type="dcterms:W3CDTF">2026-05-04T18:25:39Z</dcterms:modified>
</cp:coreProperties>
</file>