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 Id="rId2"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800" b="1" spc="0">
                <a:solidFill>
                  <a:srgbClr val="222222"/>
                </a:solidFill>
                <a:latin typeface="Calibri"/>
              </a:rPr>
              <a:t>Teacher Appreciation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Coffee Mug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Using paint pens, decorate the mug. Write a message or draw something. Get creative! After you’re done decorating, place the mug in the oven before preheating. Then, preheat the oven to 350 degrees. Once preheated, set the timer for 30 min. Once the time is over, turn off your oven and let the mug cool off inside for an additional 30 min before taking it out.</a:t>
            </a:r>
          </a:p>
          <a:p>
            <a:pPr/>
            <a:r>
              <a:rPr lang="en-US" sz="1400" b="0" spc="0">
                <a:solidFill>
                  <a:srgbClr val="444444"/>
                </a:solidFill>
                <a:latin typeface="Calibri"/>
              </a:rPr>
              <a:t>WARNING: Mug may be hot. Use caution when removing!</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Coffee Mug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Teacher Appreciation [+]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Desk supplies and accessories</a:t>
            </a:r>
          </a:p>
          <a:p>
            <a:pPr/>
            <a:r>
              <a:rPr lang="en-US" sz="1400" b="0" spc="0">
                <a:solidFill>
                  <a:srgbClr val="444444"/>
                </a:solidFill>
                <a:latin typeface="Calibri"/>
              </a:rPr>
              <a:t>• Disinfectant wipes</a:t>
            </a:r>
          </a:p>
          <a:p>
            <a:pPr/>
            <a:r>
              <a:rPr lang="en-US" sz="1400" b="0" spc="0">
                <a:solidFill>
                  <a:srgbClr val="444444"/>
                </a:solidFill>
                <a:latin typeface="Calibri"/>
              </a:rPr>
              <a:t>• Snacks, gum, or mints</a:t>
            </a:r>
          </a:p>
          <a:p>
            <a:pPr/>
            <a:r>
              <a:rPr lang="en-US" sz="1400" b="0" spc="0">
                <a:solidFill>
                  <a:srgbClr val="444444"/>
                </a:solidFill>
                <a:latin typeface="Calibri"/>
              </a:rPr>
              <a:t>• Tea or coffee</a:t>
            </a:r>
          </a:p>
          <a:p>
            <a:pPr/>
            <a:r>
              <a:rPr lang="en-US" sz="1400" b="0" spc="0">
                <a:solidFill>
                  <a:srgbClr val="444444"/>
                </a:solidFill>
                <a:latin typeface="Calibri"/>
              </a:rPr>
              <a:t>• Gift Cards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Teacher Appreciation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Nearly three-fourths of teachers and 85 percent of principals are experiencing frequent job-related stress, compared to just a third of working adults. Fifty-nine percent of teachers and 48 percent of principals say they’re burned out, compared to 44 percent of other workers.</a:t>
            </a:r>
          </a:p>
          <a:p>
            <a:pPr/>
            <a:r>
              <a:rPr lang="en-US" sz="1400" b="0" spc="0">
                <a:solidFill>
                  <a:srgbClr val="444444"/>
                </a:solidFill>
                <a:latin typeface="Calibri"/>
              </a:rPr>
              <a:t>Teachers play a pivotal role in our society. They work endlessly to provide students with education and life skills. We aim to show our appreciation to the teachers who are working hard to continue to create a safe and impactful learning experience for students.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17</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Teacher Appreciation [Plus]</dc:title>
  <dc:creator>Project Helping</dc:creator>
  <cp:lastModifiedBy>Project Helping</cp:lastModifiedBy>
  <dcterms:created xsi:type="dcterms:W3CDTF">2026-05-04T17:54:21Z</dcterms:created>
  <dcterms:modified xsi:type="dcterms:W3CDTF">2026-05-04T17:54:21Z</dcterms:modified>
</cp:coreProperties>
</file>