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 id="275" r:id="rIdSld20"/>
    <p:sldId id="276" r:id="rIdSld21"/>
    <p:sldId id="277" r:id="rIdSld22"/>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 Id="rIdSld20" Type="http://schemas.openxmlformats.org/officeDocument/2006/relationships/slide" Target="slides/slide20.xml"/><Relationship Id="rIdSld21" Type="http://schemas.openxmlformats.org/officeDocument/2006/relationships/slide" Target="slides/slide21.xml"/><Relationship Id="rIdSld22" Type="http://schemas.openxmlformats.org/officeDocument/2006/relationships/slide" Target="slides/slide22.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 Id="rId2" Type="http://schemas.openxmlformats.org/officeDocument/2006/relationships/image" Target="../media/image10.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8.png"/></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9.png"/><Relationship Id="rId2" Type="http://schemas.openxmlformats.org/officeDocument/2006/relationships/image" Target="../media/image20.png"/></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1.png"/></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2.png"/><Relationship Id="rId2" Type="http://schemas.openxmlformats.org/officeDocument/2006/relationships/image" Target="../media/image23.png"/><Relationship Id="rId3" Type="http://schemas.openxmlformats.org/officeDocument/2006/relationships/image" Target="../media/image24.png"/></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5.png"/></Relationships>
</file>

<file path=ppt/slides/_rels/slide21.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6.png"/><Relationship Id="rId2" Type="http://schemas.openxmlformats.org/officeDocument/2006/relationships/image" Target="../media/image7.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DE3C7A"/>
          </a:solidFill>
          <a:ln>
            <a:noFill/>
          </a:ln>
        </p:spPr>
        <p:txBody>
          <a:bodyPr anchor="ctr" wrap="none" lIns="91440" rIns="91440" tIns="0" bIns="0"/>
          <a:lstStyle/>
          <a:p>
            <a:pPr algn="ctr"/>
            <a:r>
              <a:rPr lang="en-US" sz="1000" b="1">
                <a:solidFill>
                  <a:srgbClr val="FFFFFF"/>
                </a:solidFill>
              </a:rPr>
              <a:t>MAX</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4400" b="1" spc="0">
                <a:solidFill>
                  <a:srgbClr val="222222"/>
                </a:solidFill>
                <a:latin typeface="Calibri"/>
              </a:rPr>
              <a:t>Ukulele [Max]</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14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14</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Ukulele | Step 3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14</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Ukulele | Step 4</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Connect the Neck</a:t>
            </a:r>
          </a:p>
          <a:p>
            <a:pPr/>
            <a:r>
              <a:rPr lang="en-US" sz="1400" b="0" spc="0">
                <a:solidFill>
                  <a:srgbClr val="444444"/>
                </a:solidFill>
                <a:latin typeface="Calibri"/>
              </a:rPr>
              <a:t>Use the wooden dowel and glue to attach the neck to the body.</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14</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Ukulele | Step 4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14</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Ukulele | Step 5</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a:t>
            </a:r>
          </a:p>
          <a:p>
            <a:pPr/>
            <a:r>
              <a:rPr lang="en-US" sz="1400" b="0" spc="0">
                <a:solidFill>
                  <a:srgbClr val="444444"/>
                </a:solidFill>
                <a:latin typeface="Calibri"/>
              </a:rPr>
              <a:t>Before moving on, use the included paint pens to decorate the ukulele.</a:t>
            </a:r>
          </a:p>
          <a:p>
            <a:pPr/>
            <a:r>
              <a:rPr lang="en-US" sz="1400" b="0" spc="0">
                <a:solidFill>
                  <a:srgbClr val="444444"/>
                </a:solidFill>
                <a:latin typeface="Calibri"/>
              </a:rPr>
              <a:t>• Avoid religion and politics entirely</a:t>
            </a:r>
          </a:p>
          <a:p>
            <a:pPr/>
            <a:r>
              <a:rPr lang="en-US" sz="1400" b="0" spc="0">
                <a:solidFill>
                  <a:srgbClr val="444444"/>
                </a:solidFill>
                <a:latin typeface="Calibri"/>
              </a:rPr>
              <a:t>• Use words of affirmation or colorful images</a:t>
            </a:r>
          </a:p>
          <a:p>
            <a:pPr/>
            <a:r>
              <a:rPr lang="en-US" sz="1400" b="0" spc="0">
                <a:solidFill>
                  <a:srgbClr val="444444"/>
                </a:solidFill>
                <a:latin typeface="Calibri"/>
              </a:rPr>
              <a:t>• Please keep your designs gender-neutral, inclusive, and age-appropriate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14</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Ukulele | Step 6</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Attach the Bridge</a:t>
            </a:r>
          </a:p>
          <a:p>
            <a:pPr/>
            <a:r>
              <a:rPr lang="en-US" sz="1400" b="0" spc="0">
                <a:solidFill>
                  <a:srgbClr val="444444"/>
                </a:solidFill>
                <a:latin typeface="Calibri"/>
              </a:rPr>
              <a:t>Attach the bridge to the body using the screwdriver and 2 long screws, and slide in the saddle.</a:t>
            </a:r>
          </a:p>
          <a:p>
            <a:pPr/>
            <a:r>
              <a:rPr lang="en-US" sz="1400" b="0" spc="0">
                <a:solidFill>
                  <a:srgbClr val="444444"/>
                </a:solidFill>
                <a:latin typeface="Calibri"/>
              </a:rPr>
              <a:t>• Use the pre-marked holes as a guide</a:t>
            </a:r>
          </a:p>
          <a:p>
            <a:pPr/>
            <a:r>
              <a:rPr lang="en-US" sz="1400" b="0" spc="0">
                <a:solidFill>
                  <a:srgbClr val="444444"/>
                </a:solidFill>
                <a:latin typeface="Calibri"/>
              </a:rPr>
              <a:t>• Optional to use the small circular white covers to hide the screws. These can be glued in place with a drop of glue.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14</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Ukulele | Step 6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14</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Ukulele | Step 7</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Mount the Tuners</a:t>
            </a:r>
          </a:p>
          <a:p>
            <a:pPr/>
            <a:r>
              <a:rPr lang="en-US" sz="1400" b="0" spc="0">
                <a:solidFill>
                  <a:srgbClr val="444444"/>
                </a:solidFill>
                <a:latin typeface="Calibri"/>
              </a:rPr>
              <a:t>The kit has 4 tuners to be installed, 2 left and 2 right. Push the tuning pins through the hole from the back of the headstock and line up with the guided screw holes. Screw into place using the screwdriver and remaining screws.</a:t>
            </a:r>
          </a:p>
          <a:p>
            <a:pPr/>
            <a:r>
              <a:rPr lang="en-US" sz="1400" b="0" spc="0">
                <a:solidFill>
                  <a:srgbClr val="444444"/>
                </a:solidFill>
                <a:latin typeface="Calibri"/>
              </a:rPr>
              <a:t>Add the 4 bushings to the front of the headstock and use a small amount of blue to fix in place.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14</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Ukulele | Step 7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14</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Ukulele | Step 8</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String the Ukulele</a:t>
            </a:r>
          </a:p>
          <a:p>
            <a:pPr/>
            <a:r>
              <a:rPr lang="en-US" sz="1400" b="0" spc="0">
                <a:solidFill>
                  <a:srgbClr val="444444"/>
                </a:solidFill>
                <a:latin typeface="Calibri"/>
              </a:rPr>
              <a:t>Tie a knot in the end of the 4 included strings and feed the other end through the bridge slot designated for that string. Pull the string through the bridge slot until it is stopped by the knot, then bring it up over the saddle and down the neck to the nut. Pass the string through the nut slot into the tuning peg. Turn the tuning peg until the string has no slack.</a:t>
            </a:r>
          </a:p>
          <a:p>
            <a:pPr/>
            <a:r>
              <a:rPr lang="en-US" sz="1400" b="0" spc="0">
                <a:solidFill>
                  <a:srgbClr val="444444"/>
                </a:solidFill>
                <a:latin typeface="Calibri"/>
              </a:rPr>
              <a:t>• Do not over tighten</a:t>
            </a:r>
          </a:p>
          <a:p>
            <a:pPr/>
            <a:r>
              <a:rPr lang="en-US" sz="1400" b="0" spc="0">
                <a:solidFill>
                  <a:srgbClr val="444444"/>
                </a:solidFill>
                <a:latin typeface="Calibri"/>
              </a:rPr>
              <a:t>• Leave enough slack in the string to achieve 2-3 complete windings on the tuner peg</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14</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Ukulele | Step 8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14</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14</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Ukulele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Using the box and packaging paper you received your kit in, pack your completed Ukulele ensuring padding is under and and top of the ukulele.</a:t>
            </a:r>
          </a:p>
          <a:p>
            <a:pPr/>
            <a:r>
              <a:rPr lang="en-US" sz="1400" b="0" spc="0">
                <a:solidFill>
                  <a:srgbClr val="444444"/>
                </a:solidFill>
                <a:latin typeface="Calibri"/>
              </a:rPr>
              <a:t>Pack all materials back into the original box.</a:t>
            </a:r>
          </a:p>
          <a:p>
            <a:pPr/>
            <a:r>
              <a:rPr lang="en-US" sz="1400" b="0" spc="0">
                <a:solidFill>
                  <a:srgbClr val="444444"/>
                </a:solidFill>
                <a:latin typeface="Calibri"/>
              </a:rPr>
              <a:t>Feel free to decorate the box to make it like a gift for someone to open.</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Journals</a:t>
            </a:r>
          </a:p>
          <a:p>
            <a:pPr/>
            <a:r>
              <a:rPr lang="en-US" sz="1400" b="0" spc="0">
                <a:solidFill>
                  <a:srgbClr val="444444"/>
                </a:solidFill>
                <a:latin typeface="Calibri"/>
              </a:rPr>
              <a:t>• Music books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13 OF 14</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14 OF 14</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14</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14</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Make a Ukulele Kit</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The Make a Ukulele Kit brings the joy of music to those who need it most. By building and decorating a ukulele, you’re creating an instrument that will benefit communities through organizations like Ukulele Sprouts and Soldier Songs &amp; Voices, inspiring creativity, healing, and connection through music.</a:t>
            </a:r>
          </a:p>
          <a:p>
            <a:pPr/>
            <a:r>
              <a:rPr lang="en-US" sz="1400" b="0" spc="0">
                <a:solidFill>
                  <a:srgbClr val="444444"/>
                </a:solidFill>
                <a:latin typeface="Calibri"/>
              </a:rPr>
              <a:t>Why is your time valuable?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14</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Make a Ukulele Kit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Your time is valuable because you’re not just building an instrument—you’re building an opportunity for someone to learn, heal, and express themselves through music. Whether working solo or as a team, your effort will bring joy and connection to those who receive the finished ukulele.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14</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Ukulele | Step 1</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Check Your Kit Parts</a:t>
            </a:r>
          </a:p>
          <a:p>
            <a:pPr/>
            <a:r>
              <a:rPr lang="en-US" sz="1400" b="0" spc="0">
                <a:solidFill>
                  <a:srgbClr val="444444"/>
                </a:solidFill>
                <a:latin typeface="Calibri"/>
              </a:rPr>
              <a:t>• Ukulele Body</a:t>
            </a:r>
          </a:p>
          <a:p>
            <a:pPr/>
            <a:r>
              <a:rPr lang="en-US" sz="1400" b="0" spc="0">
                <a:solidFill>
                  <a:srgbClr val="444444"/>
                </a:solidFill>
                <a:latin typeface="Calibri"/>
              </a:rPr>
              <a:t>• Ukulele Neck</a:t>
            </a:r>
          </a:p>
          <a:p>
            <a:pPr/>
            <a:r>
              <a:rPr lang="en-US" sz="1400" b="0" spc="0">
                <a:solidFill>
                  <a:srgbClr val="444444"/>
                </a:solidFill>
                <a:latin typeface="Calibri"/>
              </a:rPr>
              <a:t>• Fretboard</a:t>
            </a:r>
          </a:p>
          <a:p>
            <a:pPr/>
            <a:r>
              <a:rPr lang="en-US" sz="1400" b="0" spc="0">
                <a:solidFill>
                  <a:srgbClr val="444444"/>
                </a:solidFill>
                <a:latin typeface="Calibri"/>
              </a:rPr>
              <a:t>• Strings</a:t>
            </a:r>
          </a:p>
          <a:p>
            <a:pPr/>
            <a:r>
              <a:rPr lang="en-US" sz="1400" b="0" spc="0">
                <a:solidFill>
                  <a:srgbClr val="444444"/>
                </a:solidFill>
                <a:latin typeface="Calibri"/>
              </a:rPr>
              <a:t>• Tuners</a:t>
            </a:r>
          </a:p>
          <a:p>
            <a:pPr/>
            <a:r>
              <a:rPr lang="en-US" sz="1400" b="0" spc="0">
                <a:solidFill>
                  <a:srgbClr val="444444"/>
                </a:solidFill>
                <a:latin typeface="Calibri"/>
              </a:rPr>
              <a:t>• Screws (2 long, 8 short)</a:t>
            </a:r>
          </a:p>
          <a:p>
            <a:pPr/>
            <a:r>
              <a:rPr lang="en-US" sz="1400" b="0" spc="0">
                <a:solidFill>
                  <a:srgbClr val="444444"/>
                </a:solidFill>
                <a:latin typeface="Calibri"/>
              </a:rPr>
              <a:t>• Bushings</a:t>
            </a:r>
          </a:p>
          <a:p>
            <a:pPr/>
            <a:r>
              <a:rPr lang="en-US" sz="1400" b="0" spc="0">
                <a:solidFill>
                  <a:srgbClr val="444444"/>
                </a:solidFill>
                <a:latin typeface="Calibri"/>
              </a:rPr>
              <a:t>• Screwdriver</a:t>
            </a:r>
          </a:p>
          <a:p>
            <a:pPr/>
            <a:r>
              <a:rPr lang="en-US" sz="1400" b="0" spc="0">
                <a:solidFill>
                  <a:srgbClr val="444444"/>
                </a:solidFill>
                <a:latin typeface="Calibri"/>
              </a:rPr>
              <a:t>• Glue</a:t>
            </a:r>
          </a:p>
          <a:p>
            <a:pPr/>
            <a:r>
              <a:rPr lang="en-US" sz="1400" b="0" spc="0">
                <a:solidFill>
                  <a:srgbClr val="444444"/>
                </a:solidFill>
                <a:latin typeface="Calibri"/>
              </a:rPr>
              <a:t>• Bridge</a:t>
            </a:r>
          </a:p>
          <a:p>
            <a:pPr/>
            <a:r>
              <a:rPr lang="en-US" sz="1400" b="0" spc="0">
                <a:solidFill>
                  <a:srgbClr val="444444"/>
                </a:solidFill>
                <a:latin typeface="Calibri"/>
              </a:rPr>
              <a:t>• Wooden Dowel</a:t>
            </a:r>
          </a:p>
          <a:p>
            <a:pPr/>
            <a:r>
              <a:rPr lang="en-US" sz="1400" b="0" spc="0">
                <a:solidFill>
                  <a:srgbClr val="444444"/>
                </a:solidFill>
                <a:latin typeface="Calibri"/>
              </a:rPr>
              <a:t>• Nut</a:t>
            </a:r>
          </a:p>
          <a:p>
            <a:pPr/>
            <a:r>
              <a:rPr lang="en-US" sz="1400" b="0" spc="0">
                <a:solidFill>
                  <a:srgbClr val="444444"/>
                </a:solidFill>
                <a:latin typeface="Calibri"/>
              </a:rPr>
              <a:t>• Saddle</a:t>
            </a:r>
          </a:p>
          <a:p>
            <a:pPr/>
            <a:r>
              <a:rPr lang="en-US" sz="1400" b="0" spc="0">
                <a:solidFill>
                  <a:srgbClr val="444444"/>
                </a:solidFill>
                <a:latin typeface="Calibri"/>
              </a:rPr>
              <a:t>• Double Sided Adhesives</a:t>
            </a:r>
          </a:p>
          <a:p>
            <a:pPr/>
            <a:r>
              <a:rPr lang="en-US" sz="1400" b="0" spc="0">
                <a:solidFill>
                  <a:srgbClr val="444444"/>
                </a:solidFill>
                <a:latin typeface="Calibri"/>
              </a:rPr>
              <a:t>• Paint Pens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14</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Ukulele | Step 2</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Gluing the Nut</a:t>
            </a:r>
          </a:p>
          <a:p>
            <a:pPr/>
            <a:r>
              <a:rPr lang="en-US" sz="1400" b="0" spc="0">
                <a:solidFill>
                  <a:srgbClr val="444444"/>
                </a:solidFill>
                <a:latin typeface="Calibri"/>
              </a:rPr>
              <a:t>Take the nut and place it on the neck, where the headstock starts to go down from the neck. Mark the nut position with a pencil.</a:t>
            </a:r>
          </a:p>
          <a:p>
            <a:pPr/>
            <a:r>
              <a:rPr lang="en-US" sz="1400" b="0" spc="0">
                <a:solidFill>
                  <a:srgbClr val="444444"/>
                </a:solidFill>
                <a:latin typeface="Calibri"/>
              </a:rPr>
              <a:t>• If your neck is pre-marked, glue the nut to the first row of dots (closest to the tuner location)</a:t>
            </a:r>
          </a:p>
          <a:p>
            <a:pPr/>
            <a:r>
              <a:rPr lang="en-US" sz="1400" b="0" spc="0">
                <a:solidFill>
                  <a:srgbClr val="444444"/>
                </a:solidFill>
                <a:latin typeface="Calibri"/>
              </a:rPr>
              <a:t>Make sure the nut is glued down at a right angle, on the flat side, to the direction of the strings.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14</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Ukulele | Step 2 (continued)</a:t>
            </a:r>
          </a:p>
        </p:txBody>
      </p:sp>
      <p:pic>
        <p:nvPicPr>
          <p:cNvPr id="104" name="ExtraImage1"/>
          <p:cNvPicPr>
            <a:picLocks noChangeAspect="1"/>
          </p:cNvPicPr>
          <p:nvPr/>
        </p:nvPicPr>
        <p:blipFill>
          <a:blip r:embed="rId1"/>
          <a:stretch>
            <a:fillRect/>
          </a:stretch>
        </p:blipFill>
        <p:spPr>
          <a:xfrm>
            <a:off x="1028700" y="1297280"/>
            <a:ext cx="3200400" cy="3200400"/>
          </a:xfrm>
          <a:prstGeom prst="rect">
            <a:avLst/>
          </a:prstGeom>
        </p:spPr>
      </p:pic>
      <p:pic>
        <p:nvPicPr>
          <p:cNvPr id="105" name="ExtraImage2"/>
          <p:cNvPicPr>
            <a:picLocks noChangeAspect="1"/>
          </p:cNvPicPr>
          <p:nvPr/>
        </p:nvPicPr>
        <p:blipFill>
          <a:blip r:embed="rId2"/>
          <a:stretch>
            <a:fillRect/>
          </a:stretch>
        </p:blipFill>
        <p:spPr>
          <a:xfrm>
            <a:off x="5014900" y="1297280"/>
            <a:ext cx="3200400" cy="3200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DE3C7A"/>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14</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Ukulele | Step 3</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Attach the Fretboard</a:t>
            </a:r>
          </a:p>
          <a:p>
            <a:pPr/>
            <a:r>
              <a:rPr lang="en-US" sz="1400" b="0" spc="0">
                <a:solidFill>
                  <a:srgbClr val="444444"/>
                </a:solidFill>
                <a:latin typeface="Calibri"/>
              </a:rPr>
              <a:t>Using 3 double-sided adhesives, attach the fretboard to the neck.</a:t>
            </a:r>
          </a:p>
          <a:p>
            <a:pPr/>
            <a:r>
              <a:rPr lang="en-US" sz="1400" b="0" spc="0">
                <a:solidFill>
                  <a:srgbClr val="444444"/>
                </a:solidFill>
                <a:latin typeface="Calibri"/>
              </a:rPr>
              <a:t>• Press for 2-3 minutes for a stronger hold</a:t>
            </a:r>
          </a:p>
          <a:p>
            <a:pPr/>
            <a:r>
              <a:rPr lang="en-US" sz="1400" b="0" spc="0">
                <a:solidFill>
                  <a:srgbClr val="444444"/>
                </a:solidFill>
                <a:latin typeface="Calibri"/>
              </a:rPr>
              <a:t>• Glue can be used if needed, however not necessary, and may require a longer dry time.</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22</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Ukulele [Max]</dc:title>
  <dc:creator>Project Helping</dc:creator>
  <cp:lastModifiedBy>Project Helping</cp:lastModifiedBy>
  <dcterms:created xsi:type="dcterms:W3CDTF">2026-05-04T17:22:13Z</dcterms:created>
  <dcterms:modified xsi:type="dcterms:W3CDTF">2026-05-04T17:22:13Z</dcterms:modified>
</cp:coreProperties>
</file>