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 id="273" r:id="rIdSld18"/>
    <p:sldId id="274" r:id="rIdSld19"/>
    <p:sldId id="275" r:id="rIdSld20"/>
    <p:sldId id="276" r:id="rIdSld21"/>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 Id="rIdSld18" Type="http://schemas.openxmlformats.org/officeDocument/2006/relationships/slide" Target="slides/slide18.xml"/><Relationship Id="rIdSld19" Type="http://schemas.openxmlformats.org/officeDocument/2006/relationships/slide" Target="slides/slide19.xml"/><Relationship Id="rIdSld20" Type="http://schemas.openxmlformats.org/officeDocument/2006/relationships/slide" Target="slides/slide20.xml"/><Relationship Id="rIdSld21" Type="http://schemas.openxmlformats.org/officeDocument/2006/relationships/slide" Target="slides/slide21.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5.png"/></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6.png"/></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7.png"/></Relationships>
</file>

<file path=ppt/slides/_rels/slide1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8.png"/><Relationship Id="rId2" Type="http://schemas.openxmlformats.org/officeDocument/2006/relationships/image" Target="../media/image19.png"/></Relationships>
</file>

<file path=ppt/slides/_rels/slide19.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924CD9"/>
          </a:solidFill>
          <a:ln>
            <a:noFill/>
          </a:ln>
        </p:spPr>
        <p:txBody>
          <a:bodyPr anchor="ctr" wrap="none" lIns="91440" rIns="91440" tIns="0" bIns="0"/>
          <a:lstStyle/>
          <a:p>
            <a:pPr algn="ctr"/>
            <a:r>
              <a:rPr lang="en-US" sz="1000" b="1">
                <a:solidFill>
                  <a:srgbClr val="FFFFFF"/>
                </a:solidFill>
              </a:rPr>
              <a:t>CLASSIC</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Veteran Affairs Hospital 4.0 [Classic]</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13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Surprise Kyndness Puzzle 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Go through the pages of the Sudoku or puzzle book and write uplifting messages, draw small, colorful images, or create fun writing prompts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Playing Cards</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encouraging messages, affirmations, jokes, or pictures on the faces of the playing cards for players to see when they are playing a card game.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Playing Cards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13</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Worry Stone</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Worry stones are smooth, polished rocks used for relaxation or anxiety relief to help one feel grounded. The stone is meant to be kept in one’s pocket. The physical act of massaging a worry stone for several minutes is proven to provide therapeutic &amp; psychological benefits that help soothe your nervous system, reduce stress and anxiety, and help clear your mind so you can focus and think clearly.</a:t>
            </a:r>
          </a:p>
          <a:p>
            <a:pPr/>
            <a:r>
              <a:rPr lang="en-US" sz="1400" b="0" spc="0">
                <a:solidFill>
                  <a:srgbClr val="444444"/>
                </a:solidFill>
                <a:latin typeface="Calibri"/>
              </a:rPr>
              <a:t>On one side of the drawstring bag write an inspirational or calming word. Examples: hope, love, grow, breathe, dream, courage, wonder.</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Worry Stone (continued)</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Tip: Place a piece of paper or cardboard in the bag before decorating to prevent the marker from bleeding through.</a:t>
            </a:r>
          </a:p>
        </p:txBody>
      </p:sp>
      <p:pic>
        <p:nvPicPr>
          <p:cNvPr id="105" name="ExtraImage1"/>
          <p:cNvPicPr>
            <a:picLocks noChangeAspect="1"/>
          </p:cNvPicPr>
          <p:nvPr/>
        </p:nvPicPr>
        <p:blipFill>
          <a:blip r:embed="rId1"/>
          <a:stretch>
            <a:fillRect/>
          </a:stretch>
        </p:blipFill>
        <p:spPr>
          <a:xfrm>
            <a:off x="4889170" y="1297280"/>
            <a:ext cx="3571900" cy="35719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13</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Sun Catcher</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paint pens to decorate the ridged side of the clear suncatcher.</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Sun Catcher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Affirmation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DIY Affirmations</a:t>
            </a:r>
          </a:p>
          <a:p>
            <a:pPr/>
            <a:r>
              <a:rPr lang="en-US" sz="1400" b="0" spc="0">
                <a:solidFill>
                  <a:srgbClr val="444444"/>
                </a:solidFill>
                <a:latin typeface="Calibri"/>
              </a:rPr>
              <a:t>Find the mini affirmation notebook in your kit. Decorate the front cover with drawings, stickers, or a positive message. Then, open it up and write 3–6 affirmations inside—more if you'd like! These can be encouraging words, self-love reminders, or anything that lifts the spirit.</a:t>
            </a:r>
          </a:p>
          <a:p>
            <a:pPr/>
            <a:r>
              <a:rPr lang="en-US" sz="1400" b="0" spc="0">
                <a:solidFill>
                  <a:srgbClr val="444444"/>
                </a:solidFill>
                <a:latin typeface="Calibri"/>
              </a:rPr>
              <a:t>Do you still have affirmation cards in your kit? If your kit includes affirmation cards instead of a notebook, go ahead and write a special affirmation on each card.</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Affirmation Notebook (continued)</a:t>
            </a:r>
          </a:p>
        </p:txBody>
      </p:sp>
      <p:pic>
        <p:nvPicPr>
          <p:cNvPr id="104" name="ExtraImage1"/>
          <p:cNvPicPr>
            <a:picLocks noChangeAspect="1"/>
          </p:cNvPicPr>
          <p:nvPr/>
        </p:nvPicPr>
        <p:blipFill>
          <a:blip r:embed="rId1"/>
          <a:stretch>
            <a:fillRect/>
          </a:stretch>
        </p:blipFill>
        <p:spPr>
          <a:xfrm>
            <a:off x="1028700" y="1297280"/>
            <a:ext cx="3200400" cy="3200400"/>
          </a:xfrm>
          <a:prstGeom prst="rect">
            <a:avLst/>
          </a:prstGeom>
        </p:spPr>
      </p:pic>
      <p:pic>
        <p:nvPicPr>
          <p:cNvPr id="105" name="ExtraImage2"/>
          <p:cNvPicPr>
            <a:picLocks noChangeAspect="1"/>
          </p:cNvPicPr>
          <p:nvPr/>
        </p:nvPicPr>
        <p:blipFill>
          <a:blip r:embed="rId2"/>
          <a:stretch>
            <a:fillRect/>
          </a:stretch>
        </p:blipFill>
        <p:spPr>
          <a:xfrm>
            <a:off x="5014900" y="1297280"/>
            <a:ext cx="3200400" cy="32004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Veterans Affairs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decorated plastic bag and put it back into the original box.</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Caffeine-free tea (like Peppermint, Chamomile, Ginger and Lemon Tea)</a:t>
            </a:r>
          </a:p>
          <a:p>
            <a:pPr/>
            <a:r>
              <a:rPr lang="en-US" sz="1400" b="0" spc="0">
                <a:solidFill>
                  <a:srgbClr val="444444"/>
                </a:solidFill>
                <a:latin typeface="Calibri"/>
              </a:rPr>
              <a:t>• Mints</a:t>
            </a:r>
          </a:p>
          <a:p>
            <a:pPr/>
            <a:r>
              <a:rPr lang="en-US" sz="1400" b="0" spc="0">
                <a:solidFill>
                  <a:srgbClr val="444444"/>
                </a:solidFill>
                <a:latin typeface="Calibri"/>
              </a:rPr>
              <a:t>• Gum</a:t>
            </a:r>
          </a:p>
          <a:p>
            <a:pPr/>
            <a:r>
              <a:rPr lang="en-US" sz="1400" b="0" spc="0">
                <a:solidFill>
                  <a:srgbClr val="444444"/>
                </a:solidFill>
                <a:latin typeface="Calibri"/>
              </a:rPr>
              <a:t>• Warm and comfy clothing</a:t>
            </a:r>
          </a:p>
          <a:p>
            <a:pPr/>
            <a:r>
              <a:rPr lang="en-US" sz="1400" b="0" spc="0">
                <a:solidFill>
                  <a:srgbClr val="444444"/>
                </a:solidFill>
                <a:latin typeface="Calibri"/>
              </a:rPr>
              <a:t>• Fuzzy socks</a:t>
            </a:r>
          </a:p>
          <a:p>
            <a:pPr/>
            <a:r>
              <a:rPr lang="en-US" sz="1400" b="0" spc="0">
                <a:solidFill>
                  <a:srgbClr val="444444"/>
                </a:solidFill>
                <a:latin typeface="Calibri"/>
              </a:rPr>
              <a:t>• Lotion</a:t>
            </a:r>
          </a:p>
          <a:p>
            <a:pPr/>
            <a:r>
              <a:rPr lang="en-US" sz="1400" b="0" spc="0">
                <a:solidFill>
                  <a:srgbClr val="444444"/>
                </a:solidFill>
                <a:latin typeface="Calibri"/>
              </a:rPr>
              <a:t>• Blankets</a:t>
            </a:r>
          </a:p>
          <a:p>
            <a:pPr/>
            <a:r>
              <a:rPr lang="en-US" sz="1400" b="0" spc="0">
                <a:solidFill>
                  <a:srgbClr val="444444"/>
                </a:solidFill>
                <a:latin typeface="Calibri"/>
              </a:rPr>
              <a:t>• Puzzle books</a:t>
            </a:r>
          </a:p>
          <a:p>
            <a:pPr/>
            <a:r>
              <a:rPr lang="en-US" sz="1400" b="0" spc="0">
                <a:solidFill>
                  <a:srgbClr val="444444"/>
                </a:solidFill>
                <a:latin typeface="Calibri"/>
              </a:rPr>
              <a:t>• Card games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12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13 OF 13</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13</a:t>
            </a:r>
          </a:p>
        </p:txBody>
      </p:sp>
      <p:sp>
        <p:nvSpPr>
          <p:cNvPr id="103" name="StepTitle"/>
          <p:cNvSpPr txBox="1"/>
          <p:nvPr/>
        </p:nvSpPr>
        <p:spPr>
          <a:xfrm>
            <a:off x="457200" y="548640"/>
            <a:ext cx="3886200" cy="925500"/>
          </a:xfrm>
          <a:prstGeom prst="rect">
            <a:avLst/>
          </a:prstGeom>
          <a:noFill/>
        </p:spPr>
        <p:txBody>
          <a:bodyPr wrap="square" rtlCol="0" anchor="t">
            <a:normAutofit fontScale="100000" lnSpcReduction="20000"/>
          </a:bodyPr>
          <a:lstStyle/>
          <a:p>
            <a:pPr/>
            <a:r>
              <a:rPr lang="en-US" sz="2600" b="1" spc="0">
                <a:solidFill>
                  <a:srgbClr val="222222"/>
                </a:solidFill>
                <a:latin typeface="Calibri"/>
              </a:rPr>
              <a:t>Veteran Affairs Hospital Care [Classic]</a:t>
            </a:r>
          </a:p>
        </p:txBody>
      </p:sp>
      <p:sp>
        <p:nvSpPr>
          <p:cNvPr id="104" name="StepBody"/>
          <p:cNvSpPr txBox="1"/>
          <p:nvPr/>
        </p:nvSpPr>
        <p:spPr>
          <a:xfrm>
            <a:off x="457200" y="1674140"/>
            <a:ext cx="3886200" cy="3195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About the Recipient</a:t>
            </a:r>
          </a:p>
          <a:p>
            <a:pPr/>
            <a:r>
              <a:rPr lang="en-US" sz="1400" b="0" spc="0">
                <a:solidFill>
                  <a:srgbClr val="444444"/>
                </a:solidFill>
                <a:latin typeface="Calibri"/>
              </a:rPr>
              <a:t>The Veterans Health Administration (VHA) is the largest integrated healthcare system in the United States. They provide care at 1,293 healthcare facilities, including 171 VA Medical Centers and 1,112 outpatient sites of care of varying complexity (VHA outpatient clinics) to over 9 million Veterans enrolled in the VA healthcare program.</a:t>
            </a:r>
          </a:p>
          <a:p>
            <a:pPr/>
            <a:r>
              <a:rPr lang="en-US" sz="1400" b="0" spc="0">
                <a:solidFill>
                  <a:srgbClr val="444444"/>
                </a:solidFill>
                <a:latin typeface="Calibri"/>
              </a:rPr>
              <a:t>VHA Medical Centers provide a wide range of services, including traditional hospital-based services such as surgery, critical care, mental health, orthopedics, pharmacy, radiology, and physical therapy.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13</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Veteran Affairs Hospital Care [Classic] (continued)</a:t>
            </a:r>
          </a:p>
        </p:txBody>
      </p:sp>
      <p:sp>
        <p:nvSpPr>
          <p:cNvPr id="104" name="StepBody"/>
          <p:cNvSpPr txBox="1"/>
          <p:nvPr/>
        </p:nvSpPr>
        <p:spPr>
          <a:xfrm>
            <a:off x="457200" y="1610640"/>
            <a:ext cx="8229600" cy="3258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 support the Veteran Affairs Hospitals’ mission by creating a care package for a veteran staying at one of their facilities. Most importantly, sending letters is a powerful way to bring love and laughter to someone who has a lasting impact.</a:t>
            </a:r>
          </a:p>
          <a:p>
            <a:pPr/>
            <a:r>
              <a:rPr lang="en-US" sz="1400" b="0" spc="0">
                <a:solidFill>
                  <a:srgbClr val="444444"/>
                </a:solidFill>
                <a:latin typeface="Calibri"/>
              </a:rPr>
              <a:t>Include a letter of gratitude in your care package, thanking a veteran for their service and letting them know how much they are appreciated.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13</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kraft bag(s). This is what the final kit is distributed in, so try to make this fun and colorful for the recipient to open.</a:t>
            </a:r>
          </a:p>
          <a:p>
            <a:pPr/>
            <a:r>
              <a:rPr lang="en-US" sz="1400" b="0" spc="0">
                <a:solidFill>
                  <a:srgbClr val="444444"/>
                </a:solidFill>
                <a:latin typeface="Calibri"/>
              </a:rPr>
              <a:t>Please note: we are currently transitioning from plastic ziplock bags to kraft bags. Some kits may still include the plastic bag for you to decorate while we complete this transition.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Bag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13</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13</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21</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Veteran Affairs Hospital 4.0 [Classic]</dc:title>
  <dc:creator>Project Helping</dc:creator>
  <cp:lastModifiedBy>Project Helping</cp:lastModifiedBy>
  <dcterms:created xsi:type="dcterms:W3CDTF">2026-05-04T18:19:31Z</dcterms:created>
  <dcterms:modified xsi:type="dcterms:W3CDTF">2026-05-04T18:19:31Z</dcterms:modified>
</cp:coreProperties>
</file>