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Master"/>
  </p:sldMasterIdLst>
  <p:sldIdLst>
    <p:sldId id="256" r:id="rIdSld1"/>
    <p:sldId id="257" r:id="rIdSld2"/>
    <p:sldId id="258" r:id="rIdSld3"/>
    <p:sldId id="259" r:id="rIdSld4"/>
    <p:sldId id="260" r:id="rIdSld5"/>
    <p:sldId id="261" r:id="rIdSld6"/>
    <p:sldId id="262" r:id="rIdSld7"/>
    <p:sldId id="263" r:id="rIdSld8"/>
    <p:sldId id="264" r:id="rIdSld9"/>
    <p:sldId id="265" r:id="rIdSld10"/>
    <p:sldId id="266" r:id="rIdSld11"/>
    <p:sldId id="267" r:id="rIdSld12"/>
    <p:sldId id="268" r:id="rIdSld13"/>
    <p:sldId id="269" r:id="rIdSld14"/>
    <p:sldId id="270" r:id="rIdSld15"/>
  </p:sldIdLst>
  <p:sldSz cx="9144000" cy="5143500" type="screen16x9"/>
  <p:notesSz cx="6858000" cy="9144000"/>
  <p:defaultTextStyle>
    <a:defPPr>
      <a:defRPr lang="en-US"/>
    </a:defPPr>
    <a:lvl1pPr>
      <a:defRPr lang="en-US"/>
    </a:lvl1pPr>
    <a:lvl2pPr>
      <a:defRPr lang="en-US"/>
    </a:lvl2pPr>
    <a:lvl3pPr>
      <a:defRPr lang="en-US"/>
    </a:lvl3pPr>
    <a:lvl4pPr>
      <a:defRPr lang="en-US"/>
    </a:lvl4pPr>
    <a:lvl5pPr>
      <a:defRPr lang="en-US"/>
    </a:lvl5pPr>
    <a:lvl6pPr>
      <a:defRPr lang="en-US"/>
    </a:lvl6pPr>
    <a:lvl7pPr>
      <a:defRPr lang="en-US"/>
    </a:lvl7pPr>
    <a:lvl8pPr>
      <a:defRPr lang="en-US"/>
    </a:lvl8pPr>
    <a:lvl9pPr>
      <a:defRPr lang="en-US"/>
    </a:lvl9pPr>
  </p:defaultTextStyle>
</p:presentation>
</file>

<file path=ppt/_rels/presentation.xml.rels><?xml version="1.0" encoding="UTF-8" standalone="yes"?>
<Relationships xmlns="http://schemas.openxmlformats.org/package/2006/relationships"><Relationship Id="rIdMaster" Type="http://schemas.openxmlformats.org/officeDocument/2006/relationships/slideMaster" Target="slideMasters/slideMaster1.xml"/><Relationship Id="rIdTheme" Type="http://schemas.openxmlformats.org/officeDocument/2006/relationships/theme" Target="theme/theme1.xml"/><Relationship Id="rIdSld1" Type="http://schemas.openxmlformats.org/officeDocument/2006/relationships/slide" Target="slides/slide1.xml"/><Relationship Id="rIdSld2" Type="http://schemas.openxmlformats.org/officeDocument/2006/relationships/slide" Target="slides/slide2.xml"/><Relationship Id="rIdSld3" Type="http://schemas.openxmlformats.org/officeDocument/2006/relationships/slide" Target="slides/slide3.xml"/><Relationship Id="rIdSld4" Type="http://schemas.openxmlformats.org/officeDocument/2006/relationships/slide" Target="slides/slide4.xml"/><Relationship Id="rIdSld5" Type="http://schemas.openxmlformats.org/officeDocument/2006/relationships/slide" Target="slides/slide5.xml"/><Relationship Id="rIdSld6" Type="http://schemas.openxmlformats.org/officeDocument/2006/relationships/slide" Target="slides/slide6.xml"/><Relationship Id="rIdSld7" Type="http://schemas.openxmlformats.org/officeDocument/2006/relationships/slide" Target="slides/slide7.xml"/><Relationship Id="rIdSld8" Type="http://schemas.openxmlformats.org/officeDocument/2006/relationships/slide" Target="slides/slide8.xml"/><Relationship Id="rIdSld9" Type="http://schemas.openxmlformats.org/officeDocument/2006/relationships/slide" Target="slides/slide9.xml"/><Relationship Id="rIdSld10" Type="http://schemas.openxmlformats.org/officeDocument/2006/relationships/slide" Target="slides/slide10.xml"/><Relationship Id="rIdSld11" Type="http://schemas.openxmlformats.org/officeDocument/2006/relationships/slide" Target="slides/slide11.xml"/><Relationship Id="rIdSld12" Type="http://schemas.openxmlformats.org/officeDocument/2006/relationships/slide" Target="slides/slide12.xml"/><Relationship Id="rIdSld13" Type="http://schemas.openxmlformats.org/officeDocument/2006/relationships/slide" Target="slides/slide13.xml"/><Relationship Id="rIdSld14" Type="http://schemas.openxmlformats.org/officeDocument/2006/relationships/slide" Target="slides/slide14.xml"/><Relationship Id="rIdSld15" Type="http://schemas.openxmlformats.org/officeDocument/2006/relationships/slide" Target="slides/slide15.xml"/></Relationships>
</file>

<file path=ppt/slideLayouts/_rels/slideLayout1.xml.rels><?xml version="1.0" encoding="UTF-8" standalone="yes"?>
<Relationships xmlns="http://schemas.openxmlformats.org/package/2006/relationships">
<Relationship Id="rIdMaster"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Layout1" Type="http://schemas.openxmlformats.org/officeDocument/2006/relationships/slideLayout" Target="../slideLayouts/slideLayout1.xml"/>
<Relationship Id="rIdTheme"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Layout1"/>
  </p:sldLayoutIdLst>
</p:sldMaster>
</file>

<file path=ppt/slides/_rels/slide1.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8.png"/></Relationships>
</file>

<file path=ppt/slides/_rels/slide12.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9.png"/></Relationships>
</file>

<file path=ppt/slides/_rels/slide13.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2.png"/></Relationships>
</file>

<file path=ppt/slides/_rels/slide3.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3.png"/></Relationships>
</file>

<file path=ppt/slides/_rels/slide4.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5.png"/></Relationships>
</file>

<file path=ppt/slides/_rels/slide8.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TypePill"/>
          <p:cNvSpPr/>
          <p:nvPr/>
        </p:nvSpPr>
        <p:spPr>
          <a:xfrm>
            <a:off x="457200" y="274320"/>
            <a:ext cx="1371600" cy="365760"/>
          </a:xfrm>
          <a:prstGeom prst="roundRect">
            <a:avLst>
              <a:gd name="adj" fmla="val 50000"/>
            </a:avLst>
          </a:prstGeom>
          <a:solidFill>
            <a:srgbClr val="DE3C7A"/>
          </a:solidFill>
          <a:ln>
            <a:noFill/>
          </a:ln>
        </p:spPr>
        <p:txBody>
          <a:bodyPr anchor="ctr" wrap="none" lIns="91440" rIns="91440" tIns="0" bIns="0"/>
          <a:lstStyle/>
          <a:p>
            <a:pPr algn="ctr"/>
            <a:r>
              <a:rPr lang="en-US" sz="1000" b="1">
                <a:solidFill>
                  <a:srgbClr val="FFFFFF"/>
                </a:solidFill>
              </a:rPr>
              <a:t>MAX</a:t>
            </a:r>
          </a:p>
        </p:txBody>
      </p:sp>
      <p:pic>
        <p:nvPicPr>
          <p:cNvPr id="103" name="HeroImage"/>
          <p:cNvPicPr>
            <a:picLocks noChangeAspect="1"/>
          </p:cNvPicPr>
          <p:nvPr/>
        </p:nvPicPr>
        <p:blipFill>
          <a:blip r:embed="rId1"/>
          <a:stretch>
            <a:fillRect/>
          </a:stretch>
        </p:blipFill>
        <p:spPr>
          <a:xfrm>
            <a:off x="4572000" y="1428527"/>
            <a:ext cx="4114800" cy="2286446"/>
          </a:xfrm>
          <a:prstGeom prst="rect">
            <a:avLst/>
          </a:prstGeom>
        </p:spPr>
      </p:pic>
      <p:sp>
        <p:nvSpPr>
          <p:cNvPr id="104" name="KitTitle"/>
          <p:cNvSpPr txBox="1"/>
          <p:nvPr/>
        </p:nvSpPr>
        <p:spPr>
          <a:xfrm>
            <a:off x="457200" y="1828800"/>
            <a:ext cx="3886200" cy="1828800"/>
          </a:xfrm>
          <a:prstGeom prst="rect">
            <a:avLst/>
          </a:prstGeom>
          <a:noFill/>
        </p:spPr>
        <p:txBody>
          <a:bodyPr wrap="square" rtlCol="0" anchor="t">
            <a:normAutofit fontScale="100000" lnSpcReduction="20000"/>
          </a:bodyPr>
          <a:lstStyle/>
          <a:p>
            <a:pPr/>
            <a:r>
              <a:rPr lang="en-US" sz="4400" b="1" spc="0">
                <a:solidFill>
                  <a:srgbClr val="222222"/>
                </a:solidFill>
                <a:latin typeface="Calibri"/>
              </a:rPr>
              <a:t>Welcome Home [Max]</a:t>
            </a:r>
          </a:p>
        </p:txBody>
      </p:sp>
      <p:sp>
        <p:nvSpPr>
          <p:cNvPr id="105" name="KitSubtitle"/>
          <p:cNvSpPr txBox="1"/>
          <p:nvPr/>
        </p:nvSpPr>
        <p:spPr>
          <a:xfrm>
            <a:off x="457200" y="3757600"/>
            <a:ext cx="3886200" cy="457200"/>
          </a:xfrm>
          <a:prstGeom prst="rect">
            <a:avLst/>
          </a:prstGeom>
          <a:noFill/>
        </p:spPr>
        <p:txBody>
          <a:bodyPr wrap="square" rtlCol="0" anchor="t">
            <a:normAutofit fontScale="100000" lnSpcReduction="20000"/>
          </a:bodyPr>
          <a:lstStyle/>
          <a:p>
            <a:pPr/>
            <a:r>
              <a:rPr lang="en-US" sz="1400" b="0" spc="50">
                <a:solidFill>
                  <a:srgbClr val="888888"/>
                </a:solidFill>
                <a:latin typeface="Calibri"/>
              </a:rPr>
              <a:t>10 STEPS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6 OF 10</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DIY Wall Art</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Help make those transitioning out of homelessness feel more at home by creating wall art for their new place. Write a quote or draw a picture on the blank canvas.</a:t>
            </a:r>
          </a:p>
          <a:p>
            <a:pPr/>
            <a:r>
              <a:rPr lang="en-US" sz="1400" b="0" spc="0">
                <a:solidFill>
                  <a:srgbClr val="444444"/>
                </a:solidFill>
                <a:latin typeface="Calibri"/>
              </a:rPr>
              <a:t>• Examples: Welcome home You are brave, you are strong, you are enough Meals and memories are made here Start each day with a grateful heart Do small things with great love Home sweet home</a:t>
            </a:r>
          </a:p>
          <a:p>
            <a:pPr/>
            <a:r>
              <a:rPr lang="en-US" sz="1400" b="0" spc="0">
                <a:solidFill>
                  <a:srgbClr val="444444"/>
                </a:solidFill>
                <a:latin typeface="Calibri"/>
              </a:rPr>
              <a:t>• Kit Builder Tip: Feel free to use your own favorite affirmations or search the internet for inspiration.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7 OF 10</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Surprise Kyndness Notebook</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Decorate the outside of the journal with a picture or uplifting message. Use random pages in the journal to write short, uplifting messages, draw small, colorful images, or create fun writing prompts for the recipient.</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7 OF 10</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Surprise Kyndness Notebook (continued)</a:t>
            </a:r>
          </a:p>
        </p:txBody>
      </p:sp>
      <p:pic>
        <p:nvPicPr>
          <p:cNvPr id="104" name="ExtraImage1"/>
          <p:cNvPicPr>
            <a:picLocks noChangeAspect="1"/>
          </p:cNvPicPr>
          <p:nvPr/>
        </p:nvPicPr>
        <p:blipFill>
          <a:blip r:embed="rId1"/>
          <a:stretch>
            <a:fillRect/>
          </a:stretch>
        </p:blipFill>
        <p:spPr>
          <a:xfrm>
            <a:off x="2857500" y="1297280"/>
            <a:ext cx="3429000" cy="34290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8 OF 10</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Pack The Welcome Home Kit</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Pack all of the materials into the decorated tote and put it back into the original box.</a:t>
            </a:r>
          </a:p>
          <a:p>
            <a:pPr/>
            <a:r>
              <a:rPr lang="en-US" sz="1400" b="0" spc="0">
                <a:solidFill>
                  <a:srgbClr val="444444"/>
                </a:solidFill>
                <a:latin typeface="Calibri"/>
              </a:rPr>
              <a:t>• Please only include items that are UNOPENED and UNUSED</a:t>
            </a:r>
          </a:p>
          <a:p>
            <a:pPr/>
            <a:r>
              <a:rPr lang="en-US" sz="1400" b="0" spc="0">
                <a:solidFill>
                  <a:srgbClr val="444444"/>
                </a:solidFill>
                <a:latin typeface="Calibri"/>
              </a:rPr>
              <a:t>• Add any optional items you would like.</a:t>
            </a:r>
          </a:p>
          <a:p>
            <a:pPr/>
            <a:r>
              <a:rPr lang="en-US" sz="1400" b="0" spc="0">
                <a:solidFill>
                  <a:srgbClr val="444444"/>
                </a:solidFill>
                <a:latin typeface="Calibri"/>
              </a:rPr>
              <a:t>Optional Items to Add:</a:t>
            </a:r>
          </a:p>
          <a:p>
            <a:pPr/>
            <a:r>
              <a:rPr lang="en-US" sz="1400" b="0" spc="0">
                <a:solidFill>
                  <a:srgbClr val="444444"/>
                </a:solidFill>
                <a:latin typeface="Calibri"/>
              </a:rPr>
              <a:t>• Protein-rich snacks</a:t>
            </a:r>
          </a:p>
          <a:p>
            <a:pPr/>
            <a:r>
              <a:rPr lang="en-US" sz="1400" b="0" spc="0">
                <a:solidFill>
                  <a:srgbClr val="444444"/>
                </a:solidFill>
                <a:latin typeface="Calibri"/>
              </a:rPr>
              <a:t>• Self care items</a:t>
            </a:r>
          </a:p>
          <a:p>
            <a:pPr/>
            <a:r>
              <a:rPr lang="en-US" sz="1400" b="0" spc="0">
                <a:solidFill>
                  <a:srgbClr val="444444"/>
                </a:solidFill>
                <a:latin typeface="Calibri"/>
              </a:rPr>
              <a:t>• Cleaning supplies/products</a:t>
            </a:r>
          </a:p>
          <a:p>
            <a:pPr/>
            <a:r>
              <a:rPr lang="en-US" sz="1400" b="0" spc="0">
                <a:solidFill>
                  <a:srgbClr val="444444"/>
                </a:solidFill>
                <a:latin typeface="Calibri"/>
              </a:rPr>
              <a:t>• Hygiene items</a:t>
            </a:r>
          </a:p>
          <a:p>
            <a:pPr/>
            <a:r>
              <a:rPr lang="en-US" sz="1400" b="0" spc="0">
                <a:solidFill>
                  <a:srgbClr val="444444"/>
                </a:solidFill>
                <a:latin typeface="Calibri"/>
              </a:rPr>
              <a:t>Items not to include:</a:t>
            </a:r>
          </a:p>
          <a:p>
            <a:pPr/>
            <a:r>
              <a:rPr lang="en-US" sz="1400" b="0" spc="0">
                <a:solidFill>
                  <a:srgbClr val="444444"/>
                </a:solidFill>
                <a:latin typeface="Calibri"/>
              </a:rPr>
              <a:t>• Perishable items</a:t>
            </a:r>
          </a:p>
          <a:p>
            <a:pPr/>
            <a:r>
              <a:rPr lang="en-US" sz="1400" b="0" spc="0">
                <a:solidFill>
                  <a:srgbClr val="444444"/>
                </a:solidFill>
                <a:latin typeface="Calibri"/>
              </a:rPr>
              <a:t>• Sharp objects</a:t>
            </a:r>
          </a:p>
          <a:p>
            <a:pPr/>
            <a:r>
              <a:rPr lang="en-US" sz="1400" b="0" spc="0">
                <a:solidFill>
                  <a:srgbClr val="444444"/>
                </a:solidFill>
                <a:latin typeface="Calibri"/>
              </a:rPr>
              <a:t>• Nut food products</a:t>
            </a:r>
          </a:p>
          <a:p>
            <a:pPr/>
            <a:r>
              <a:rPr lang="en-US" sz="1400" b="0" spc="0">
                <a:solidFill>
                  <a:srgbClr val="444444"/>
                </a:solidFill>
                <a:latin typeface="Calibri"/>
              </a:rPr>
              <a:t>• Religious or political items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9 OF 10</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Register My Kit (Optional)</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Register your kit. To register and track your kits, you must visit the online instructions. Registering your kit is optional.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10 OF 10</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Thank You!</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When you build a Kynd Kit, you create layers of impact for yourself and the community. We appreciate your time and your support of our mission.</a:t>
            </a:r>
          </a:p>
          <a:p>
            <a:pPr/>
            <a:r>
              <a:rPr lang="en-US" sz="1400" b="0" spc="0">
                <a:solidFill>
                  <a:srgbClr val="444444"/>
                </a:solidFill>
                <a:latin typeface="Calibri"/>
              </a:rPr>
              <a:t>Cheers,</a:t>
            </a:r>
          </a:p>
          <a:p>
            <a:pPr/>
            <a:r>
              <a:rPr lang="en-US" sz="1400" b="0" spc="0">
                <a:solidFill>
                  <a:srgbClr val="444444"/>
                </a:solidFill>
                <a:latin typeface="Calibri"/>
              </a:rPr>
              <a:t>The Project Helping team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 OF 10</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About Project Helping</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Kynd Kits are a program of Project Helping, a mental wellness nonprofit. Our mission is to make it ridiculously easy to volunteer because doing good is good for your mental wellness!</a:t>
            </a:r>
          </a:p>
          <a:p>
            <a:pPr/>
            <a:r>
              <a:rPr lang="en-US" sz="1400" b="0" spc="0">
                <a:solidFill>
                  <a:srgbClr val="444444"/>
                </a:solidFill>
                <a:latin typeface="Calibri"/>
              </a:rPr>
              <a:t>Learn More at ProjectHelping.org</a:t>
            </a:r>
          </a:p>
          <a:p>
            <a:pPr/>
            <a:r>
              <a:rPr lang="en-US" sz="1400" b="0" spc="0">
                <a:solidFill>
                  <a:srgbClr val="444444"/>
                </a:solidFill>
                <a:latin typeface="Calibri"/>
              </a:rPr>
              <a:t>When You Build a Kynd Kit - The Cycle of Impact</a:t>
            </a:r>
          </a:p>
        </p:txBody>
      </p:sp>
      <p:pic>
        <p:nvPicPr>
          <p:cNvPr id="105" name="StepImage"/>
          <p:cNvPicPr>
            <a:picLocks noChangeAspect="1"/>
          </p:cNvPicPr>
          <p:nvPr/>
        </p:nvPicPr>
        <p:blipFill>
          <a:blip r:embed="rId1"/>
          <a:stretch>
            <a:fillRect/>
          </a:stretch>
        </p:blipFill>
        <p:spPr>
          <a:xfrm>
            <a:off x="4663440" y="1473577"/>
            <a:ext cx="4023360" cy="2196346"/>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2 OF 10</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Tips for Building Your Kit</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Helpful Tip for Building Your Kynd Kit</a:t>
            </a:r>
          </a:p>
          <a:p>
            <a:pPr/>
            <a:r>
              <a:rPr lang="en-US" sz="1400" b="0" spc="0">
                <a:solidFill>
                  <a:srgbClr val="444444"/>
                </a:solidFill>
                <a:latin typeface="Calibri"/>
              </a:rPr>
              <a:t>• Avoid politics and religion entirely.</a:t>
            </a:r>
          </a:p>
          <a:p>
            <a:pPr/>
            <a:r>
              <a:rPr lang="en-US" sz="1400" b="0" spc="0">
                <a:solidFill>
                  <a:srgbClr val="444444"/>
                </a:solidFill>
                <a:latin typeface="Calibri"/>
              </a:rPr>
              <a:t>• Use appropriate humor.</a:t>
            </a:r>
          </a:p>
          <a:p>
            <a:pPr/>
            <a:r>
              <a:rPr lang="en-US" sz="1400" b="0" spc="0">
                <a:solidFill>
                  <a:srgbClr val="444444"/>
                </a:solidFill>
                <a:latin typeface="Calibri"/>
              </a:rPr>
              <a:t>• Can't think of what to write, draw a picture!</a:t>
            </a:r>
          </a:p>
          <a:p>
            <a:pPr/>
            <a:r>
              <a:rPr lang="en-US" sz="1400" b="0" spc="0">
                <a:solidFill>
                  <a:srgbClr val="444444"/>
                </a:solidFill>
                <a:latin typeface="Calibri"/>
              </a:rPr>
              <a:t>• Use words of affirmation!</a:t>
            </a:r>
          </a:p>
          <a:p>
            <a:pPr/>
            <a:r>
              <a:rPr lang="en-US" sz="1400" b="0" spc="0">
                <a:solidFill>
                  <a:srgbClr val="444444"/>
                </a:solidFill>
                <a:latin typeface="Calibri"/>
              </a:rPr>
              <a:t>• Place a piece of paper in any canvas bag before drawing on the outside. This way, the marker will not bleed through the other side of the bag.</a:t>
            </a:r>
          </a:p>
          <a:p>
            <a:pPr/>
            <a:r>
              <a:rPr lang="en-US" sz="1400" b="0" spc="0">
                <a:solidFill>
                  <a:srgbClr val="444444"/>
                </a:solidFill>
                <a:latin typeface="Calibri"/>
              </a:rPr>
              <a:t>• Please keep your designs gender-neutral, inclusive, and age-appropriate.</a:t>
            </a:r>
          </a:p>
          <a:p>
            <a:pPr/>
            <a:r>
              <a:rPr lang="en-US" sz="1400" b="0" spc="0">
                <a:solidFill>
                  <a:srgbClr val="444444"/>
                </a:solidFill>
                <a:latin typeface="Calibri"/>
              </a:rPr>
              <a:t>Spanish Translation Options</a:t>
            </a:r>
          </a:p>
        </p:txBody>
      </p:sp>
      <p:pic>
        <p:nvPicPr>
          <p:cNvPr id="105" name="StepImage"/>
          <p:cNvPicPr>
            <a:picLocks noChangeAspect="1"/>
          </p:cNvPicPr>
          <p:nvPr/>
        </p:nvPicPr>
        <p:blipFill>
          <a:blip r:embed="rId1"/>
          <a:stretch>
            <a:fillRect/>
          </a:stretch>
        </p:blipFill>
        <p:spPr>
          <a:xfrm>
            <a:off x="5112347" y="548640"/>
            <a:ext cx="3125547" cy="404622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3 OF 10</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Welcome Home Kit [Max]</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Before You Build</a:t>
            </a:r>
          </a:p>
          <a:p>
            <a:pPr/>
            <a:r>
              <a:rPr lang="en-US" sz="1400" b="0" spc="0">
                <a:solidFill>
                  <a:srgbClr val="444444"/>
                </a:solidFill>
                <a:latin typeface="Calibri"/>
              </a:rPr>
              <a:t>This kit was designed with LifeMoves to help support their mission. LifeMoves is the largest provider of interim housing and services for homelessness in Silicon Valley. With 26 shelter and service sites from Daly City to San Jose (our two newest sites are Mountain View and Half Moon Bay). LiveMoves gives our neighbors experiencing homelessness a temporary place to call home while providing intensive, customized case management through both site-based programs and community outreach.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3 OF 10</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Welcome Home Kit [Max] (continued)</a:t>
            </a:r>
          </a:p>
        </p:txBody>
      </p:sp>
      <p:sp>
        <p:nvSpPr>
          <p:cNvPr id="104" name="StepBody"/>
          <p:cNvSpPr txBox="1"/>
          <p:nvPr/>
        </p:nvSpPr>
        <p:spPr>
          <a:xfrm>
            <a:off x="457200" y="1297280"/>
            <a:ext cx="82296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The case management teaches the skills that clients need in order to get back to and stay in stable housing and is often referred to as the LiveMoves “secret sauce.” 86% of families and 67% of individuals who engage in LifeMoves programs return to stable housing.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4 OF 10</a:t>
            </a:r>
          </a:p>
        </p:txBody>
      </p:sp>
      <p:sp>
        <p:nvSpPr>
          <p:cNvPr id="103" name="StepTitle"/>
          <p:cNvSpPr txBox="1"/>
          <p:nvPr/>
        </p:nvSpPr>
        <p:spPr>
          <a:xfrm>
            <a:off x="457200" y="548640"/>
            <a:ext cx="3886200" cy="671500"/>
          </a:xfrm>
          <a:prstGeom prst="rect">
            <a:avLst/>
          </a:prstGeom>
          <a:noFill/>
        </p:spPr>
        <p:txBody>
          <a:bodyPr wrap="square" rtlCol="0" anchor="t">
            <a:normAutofit fontScale="100000" lnSpcReduction="20000"/>
          </a:bodyPr>
          <a:lstStyle/>
          <a:p>
            <a:pPr/>
            <a:r>
              <a:rPr lang="en-US" sz="1800" b="1" spc="0">
                <a:solidFill>
                  <a:srgbClr val="222222"/>
                </a:solidFill>
                <a:latin typeface="Calibri"/>
              </a:rPr>
              <a:t>Write a Note to the Recipient and Decorate the Envelope</a:t>
            </a:r>
          </a:p>
        </p:txBody>
      </p:sp>
      <p:sp>
        <p:nvSpPr>
          <p:cNvPr id="104" name="StepBody"/>
          <p:cNvSpPr txBox="1"/>
          <p:nvPr/>
        </p:nvSpPr>
        <p:spPr>
          <a:xfrm>
            <a:off x="457200" y="1420140"/>
            <a:ext cx="3886200" cy="34490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Write a card and decorate the envelope using the enclosed materials. Express your encouragement and include a hopeful message.</a:t>
            </a:r>
          </a:p>
          <a:p>
            <a:pPr/>
            <a:r>
              <a:rPr lang="en-US" sz="1400" b="0" spc="0">
                <a:solidFill>
                  <a:srgbClr val="444444"/>
                </a:solidFill>
                <a:latin typeface="Calibri"/>
              </a:rPr>
              <a:t>Please ensure your message is age-appropriate and avoids references to religion or politics.</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4 OF 10</a:t>
            </a:r>
          </a:p>
        </p:txBody>
      </p:sp>
      <p:sp>
        <p:nvSpPr>
          <p:cNvPr id="103" name="StepTitle"/>
          <p:cNvSpPr txBox="1"/>
          <p:nvPr/>
        </p:nvSpPr>
        <p:spPr>
          <a:xfrm>
            <a:off x="457200" y="548640"/>
            <a:ext cx="8229600" cy="862000"/>
          </a:xfrm>
          <a:prstGeom prst="rect">
            <a:avLst/>
          </a:prstGeom>
          <a:noFill/>
        </p:spPr>
        <p:txBody>
          <a:bodyPr wrap="square" rtlCol="0" anchor="t">
            <a:normAutofit fontScale="100000" lnSpcReduction="20000"/>
          </a:bodyPr>
          <a:lstStyle/>
          <a:p>
            <a:pPr/>
            <a:r>
              <a:rPr lang="en-US" sz="2400" b="1" spc="0">
                <a:solidFill>
                  <a:srgbClr val="222222"/>
                </a:solidFill>
                <a:latin typeface="Calibri"/>
              </a:rPr>
              <a:t>Write a Note to the Recipient and Decorate the Envelope (continued)</a:t>
            </a:r>
          </a:p>
        </p:txBody>
      </p:sp>
      <p:pic>
        <p:nvPicPr>
          <p:cNvPr id="104" name="ExtraImage1"/>
          <p:cNvPicPr>
            <a:picLocks noChangeAspect="1"/>
          </p:cNvPicPr>
          <p:nvPr/>
        </p:nvPicPr>
        <p:blipFill>
          <a:blip r:embed="rId1"/>
          <a:stretch>
            <a:fillRect/>
          </a:stretch>
        </p:blipFill>
        <p:spPr>
          <a:xfrm>
            <a:off x="2942730" y="1610640"/>
            <a:ext cx="3258540" cy="325854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5 OF 10</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DIY Tote Bag</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Decorate the Canvas Tote</a:t>
            </a:r>
          </a:p>
          <a:p>
            <a:pPr/>
            <a:r>
              <a:rPr lang="en-US" sz="1400" b="0" spc="0">
                <a:solidFill>
                  <a:srgbClr val="444444"/>
                </a:solidFill>
                <a:latin typeface="Calibri"/>
              </a:rPr>
              <a:t>Decorate the canvas tote to make it fun and colorful! Tip: place a piece of paper in the tote before decorating. This will prevent the marker from bleeding through the tote.</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5 OF 10</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DIY Tote Bag (continued)</a:t>
            </a:r>
          </a:p>
        </p:txBody>
      </p:sp>
      <p:pic>
        <p:nvPicPr>
          <p:cNvPr id="104" name="ExtraImage1"/>
          <p:cNvPicPr>
            <a:picLocks noChangeAspect="1"/>
          </p:cNvPicPr>
          <p:nvPr/>
        </p:nvPicPr>
        <p:blipFill>
          <a:blip r:embed="rId1"/>
          <a:stretch>
            <a:fillRect/>
          </a:stretch>
        </p:blipFill>
        <p:spPr>
          <a:xfrm>
            <a:off x="2857500" y="1297280"/>
            <a:ext cx="3429000" cy="3429000"/>
          </a:xfrm>
          <a:prstGeom prst="rect">
            <a:avLst/>
          </a:prstGeom>
        </p:spPr>
      </p:pic>
    </p:spTree>
  </p:cSld>
  <p:clrMapOvr>
    <a:masterClrMapping/>
  </p:clrMapOvr>
</p:sld>
</file>

<file path=ppt/theme/theme1.xml><?xml version="1.0" encoding="utf-8"?>
<a:theme xmlns:a="http://schemas.openxmlformats.org/drawingml/2006/main" name="KyndKit">
  <a:themeElements>
    <a:clrScheme name="KyndKit">
      <a:dk1>
        <a:sysClr val="windowText" lastClr="000000"/>
      </a:dk1>
      <a:lt1>
        <a:sysClr val="window" lastClr="FFFFFF"/>
      </a:lt1>
      <a:dk2>
        <a:srgbClr val="222222"/>
      </a:dk2>
      <a:lt2>
        <a:srgbClr val="EEEEEE"/>
      </a:lt2>
      <a:accent1>
        <a:srgbClr val="439BC0"/>
      </a:accent1>
      <a:accent2>
        <a:srgbClr val="924CD9"/>
      </a:accent2>
      <a:accent3>
        <a:srgbClr val="1EC1A1"/>
      </a:accent3>
      <a:accent4>
        <a:srgbClr val="DE3C7A"/>
      </a:accent4>
      <a:accent5>
        <a:srgbClr val="FF995A"/>
      </a:accent5>
      <a:accent6>
        <a:srgbClr val="50DAFF"/>
      </a:accent6>
      <a:hlink>
        <a:srgbClr val="0563C1"/>
      </a:hlink>
      <a:folHlink>
        <a:srgbClr val="954F72"/>
      </a:folHlink>
    </a:clrScheme>
    <a:fontScheme name="KyndKit">
      <a:majorFont>
        <a:latin typeface="Calibri"/>
        <a:ea typeface=""/>
        <a:cs typeface=""/>
      </a:majorFont>
      <a:minorFont>
        <a:latin typeface="Calibri"/>
        <a:ea typeface=""/>
        <a:cs typeface=""/>
      </a:minorFont>
    </a:fontScheme>
    <a:fmtScheme name="KyndKit">
      <a:fillStyleLst>
        <a:solidFill>
          <a:schemeClr val="phClr"/>
        </a:solidFill>
        <a:solidFill>
          <a:schemeClr val="phClr"/>
        </a:solidFill>
        <a:solidFill>
          <a:schemeClr val="phClr"/>
        </a:solidFill>
      </a:fillStyleLst>
      <a:lnStyleLst>
        <a:ln w="9525" cap="flat" cmpd="sng" algn="ctr">
          <a:solidFill>
            <a:schemeClr val="phClr"/>
          </a:solidFill>
          <a:prstDash val="solid"/>
        </a:ln>
        <a:ln w="9525" cap="flat" cmpd="sng" algn="ctr">
          <a:solidFill>
            <a:schemeClr val="phClr"/>
          </a:solidFill>
          <a:prstDash val="solid"/>
        </a:ln>
        <a:ln w="9525"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docProps/app.xml><?xml version="1.0" encoding="utf-8"?>
<Properties xmlns="http://schemas.openxmlformats.org/officeDocument/2006/extended-properties" xmlns:vt="http://schemas.openxmlformats.org/officeDocument/2006/docPropsVTypes">
  <Application>Kynd Kit Instructions</Application>
  <Slides>15</Slide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xsi="http://www.w3.org/2001/XMLSchema-instance">
  <dc:title>Welcome Home [Max]</dc:title>
  <dc:creator>Project Helping</dc:creator>
  <cp:lastModifiedBy>Project Helping</cp:lastModifiedBy>
  <dcterms:created xsi:type="dcterms:W3CDTF">2026-05-04T18:28:53Z</dcterms:created>
  <dcterms:modified xsi:type="dcterms:W3CDTF">2026-05-04T18:28:53Z</dcterms:modified>
</cp:coreProperties>
</file>