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4000" b="1" spc="0">
                <a:solidFill>
                  <a:srgbClr val="222222"/>
                </a:solidFill>
                <a:latin typeface="Calibri"/>
              </a:rPr>
              <a:t>Women’s Care Kit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10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Uplifting Self-Image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Women's Care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feminine hygiene products into the decorated cosmetic bag. Then, pack all the materials into the plastic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Self-care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Toiletries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Socks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High protein snack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Feminine hygiene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Women's Care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About the Recipient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Around 186,388 people who identify as women, transgender, and nonbinary in the United States are experiencing homelessness on a given night, according to the most recent national point-in-time estimate.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most basic needs can make a world of difference to those experiencing homelessness. By making a women's hygiene bag, you can impact someone with a meaningful, thoughtful action.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10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Uplifting Self-Image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comb or hairbrush with an uplifting message that the recipient will see each time they use it.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15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Women’s Care Kit [Classic]</dc:title>
  <dc:creator>Project Helping</dc:creator>
  <cp:lastModifiedBy>Project Helping</cp:lastModifiedBy>
  <dcterms:created xsi:type="dcterms:W3CDTF">2026-05-04T18:11:56Z</dcterms:created>
  <dcterms:modified xsi:type="dcterms:W3CDTF">2026-05-04T18:11:56Z</dcterms:modified>
</cp:coreProperties>
</file>