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Youth Mental Health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Emotions Wheel</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included stickers and markers to create an emotions wheel. This is intended to sit on the youth's desks at school to let their peers and teachers know how they are feeling for the day and also help them stay in tune with their emotions.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Emotions Wheel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Youth Mental Health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Playing cards/games</a:t>
            </a:r>
          </a:p>
          <a:p>
            <a:pPr/>
            <a:r>
              <a:rPr lang="en-US" sz="1400" b="0" spc="0">
                <a:solidFill>
                  <a:srgbClr val="444444"/>
                </a:solidFill>
                <a:latin typeface="Calibri"/>
              </a:rPr>
              <a:t>• Stickers</a:t>
            </a:r>
          </a:p>
          <a:p>
            <a:pPr/>
            <a:r>
              <a:rPr lang="en-US" sz="1400" b="0" spc="0">
                <a:solidFill>
                  <a:srgbClr val="444444"/>
                </a:solidFill>
                <a:latin typeface="Calibri"/>
              </a:rPr>
              <a:t>• Journals</a:t>
            </a:r>
          </a:p>
          <a:p>
            <a:pPr/>
            <a:r>
              <a:rPr lang="en-US" sz="1400" b="0" spc="0">
                <a:solidFill>
                  <a:srgbClr val="444444"/>
                </a:solidFill>
                <a:latin typeface="Calibri"/>
              </a:rPr>
              <a:t>• Coloring/writing utensils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Youth Mental Health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The prevalence of youth mental health struggles are on the rise. Based on teacher and parent reports, about 1 in 6 students had enough behavioral or emotional symptoms and impairment to be diagnosed with a childhood mental disorder.</a:t>
            </a:r>
          </a:p>
          <a:p>
            <a:pPr/>
            <a:r>
              <a:rPr lang="en-US" sz="1400" b="0" spc="0">
                <a:solidFill>
                  <a:srgbClr val="444444"/>
                </a:solidFill>
                <a:latin typeface="Calibri"/>
              </a:rPr>
              <a:t>The completed Kynd Kit can be delivered to any youth, local elementary school, or community center. They can be used to reduce stress and anxiety, create positive mental health coping tools, and give youth support when they might be struggling.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Youth Mental Health [Classic]</dc:title>
  <dc:creator>Project Helping</dc:creator>
  <cp:lastModifiedBy>Project Helping</cp:lastModifiedBy>
  <dcterms:created xsi:type="dcterms:W3CDTF">2026-05-20T14:21:23Z</dcterms:created>
  <dcterms:modified xsi:type="dcterms:W3CDTF">2026-05-20T14:21:23Z</dcterms:modified>
</cp:coreProperties>
</file>